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4"/>
    <p:sldMasterId id="2147483668" r:id="rId5"/>
  </p:sldMasterIdLst>
  <p:notesMasterIdLst>
    <p:notesMasterId r:id="rId9"/>
  </p:notesMasterIdLst>
  <p:sldIdLst>
    <p:sldId id="630" r:id="rId6"/>
    <p:sldId id="675" r:id="rId7"/>
    <p:sldId id="731" r:id="rId8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2" roundtripDataSignature="AMtx7mjjcSgzg9X7LZurXjML7J5PwyObT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1AF10E-FAE0-CD41-3CEF-3FF2D62AD97B}" name="Karen Teague" initials="KT" userId="S::kteague@mdhscrc.onmicrosoft.com::b508f4d3-08d4-467b-b8d3-26bb40c5011b" providerId="AD"/>
  <p188:author id="{D1E7581A-D880-6237-79ED-FDCFE75BAF52}" name="Karen Teague" initials="KT" userId="S::kteague@hscrc.maryland.gov::b508f4d3-08d4-467b-b8d3-26bb40c5011b" providerId="AD"/>
  <p188:author id="{31DCEE88-2B0F-AF6A-E37F-70CF101AC84A}" name="Debra Malkus" initials="DM" userId="c9a2ca6c0abf87bb" providerId="Windows Live"/>
  <p188:author id="{9BFA98BE-5D9A-F066-0E42-A852D9819DA8}" name="Jodi Reedy" initials="JR" userId="8845972f696543a8" providerId="Windows Live"/>
  <p188:author id="{E65481BF-6AA9-5498-2B05-B0CF254DCFFF}" name="Debra Malkus" initials="DM" userId="S::debramalkus_i3hcc2018.onmicrosoft.com#ext#@hscrc.maryland.gov::5694476c-c207-4ec4-9816-c9bc08863d14" providerId="AD"/>
  <p188:author id="{BD1A20DC-5C6D-C1A4-5773-C186C52FC118}" name="Sule Gerovich" initials="SG" userId="S::sgerovich_mathematica-mpr.com#ext#@hscrc.maryland.gov::772cad05-650a-4b88-824d-eb42caff8c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9"/>
    <a:srgbClr val="004699"/>
    <a:srgbClr val="444444"/>
    <a:srgbClr val="7691C8"/>
    <a:srgbClr val="4F72B8"/>
    <a:srgbClr val="4BA4B9"/>
    <a:srgbClr val="F4AB4C"/>
    <a:srgbClr val="DD6A7A"/>
    <a:srgbClr val="D87D68"/>
    <a:srgbClr val="FFD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5" autoAdjust="0"/>
    <p:restoredTop sz="96050" autoAdjust="0"/>
  </p:normalViewPr>
  <p:slideViewPr>
    <p:cSldViewPr>
      <p:cViewPr>
        <p:scale>
          <a:sx n="121" d="100"/>
          <a:sy n="121" d="100"/>
        </p:scale>
        <p:origin x="114" y="15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Teague" userId="b508f4d3-08d4-467b-b8d3-26bb40c5011b" providerId="ADAL" clId="{72904EAE-7E7C-4D0B-9B14-4B250D549678}"/>
    <pc:docChg chg="undo custSel delSld modSld">
      <pc:chgData name="Karen Teague" userId="b508f4d3-08d4-467b-b8d3-26bb40c5011b" providerId="ADAL" clId="{72904EAE-7E7C-4D0B-9B14-4B250D549678}" dt="2025-09-17T12:02:10.867" v="665" actId="20577"/>
      <pc:docMkLst>
        <pc:docMk/>
      </pc:docMkLst>
      <pc:sldChg chg="modSp mod">
        <pc:chgData name="Karen Teague" userId="b508f4d3-08d4-467b-b8d3-26bb40c5011b" providerId="ADAL" clId="{72904EAE-7E7C-4D0B-9B14-4B250D549678}" dt="2025-09-12T15:42:18.688" v="116" actId="20577"/>
        <pc:sldMkLst>
          <pc:docMk/>
          <pc:sldMk cId="2332975439" sldId="630"/>
        </pc:sldMkLst>
        <pc:spChg chg="mod">
          <ac:chgData name="Karen Teague" userId="b508f4d3-08d4-467b-b8d3-26bb40c5011b" providerId="ADAL" clId="{72904EAE-7E7C-4D0B-9B14-4B250D549678}" dt="2025-09-12T15:42:18.688" v="116" actId="20577"/>
          <ac:spMkLst>
            <pc:docMk/>
            <pc:sldMk cId="2332975439" sldId="630"/>
            <ac:spMk id="5" creationId="{92F15B78-7694-8B4B-1FB8-29700F188CAD}"/>
          </ac:spMkLst>
        </pc:spChg>
      </pc:sldChg>
      <pc:sldChg chg="modSp mod">
        <pc:chgData name="Karen Teague" userId="b508f4d3-08d4-467b-b8d3-26bb40c5011b" providerId="ADAL" clId="{72904EAE-7E7C-4D0B-9B14-4B250D549678}" dt="2025-09-12T15:43:37.633" v="196" actId="20577"/>
        <pc:sldMkLst>
          <pc:docMk/>
          <pc:sldMk cId="378237335" sldId="675"/>
        </pc:sldMkLst>
        <pc:spChg chg="mod">
          <ac:chgData name="Karen Teague" userId="b508f4d3-08d4-467b-b8d3-26bb40c5011b" providerId="ADAL" clId="{72904EAE-7E7C-4D0B-9B14-4B250D549678}" dt="2025-09-12T15:43:37.633" v="196" actId="20577"/>
          <ac:spMkLst>
            <pc:docMk/>
            <pc:sldMk cId="378237335" sldId="675"/>
            <ac:spMk id="4" creationId="{644ECE40-9EC1-7766-9C70-BF60C3785CEC}"/>
          </ac:spMkLst>
        </pc:spChg>
      </pc:sldChg>
      <pc:sldChg chg="del">
        <pc:chgData name="Karen Teague" userId="b508f4d3-08d4-467b-b8d3-26bb40c5011b" providerId="ADAL" clId="{72904EAE-7E7C-4D0B-9B14-4B250D549678}" dt="2025-09-12T15:43:09.798" v="180" actId="2696"/>
        <pc:sldMkLst>
          <pc:docMk/>
          <pc:sldMk cId="1729948482" sldId="690"/>
        </pc:sldMkLst>
      </pc:sldChg>
      <pc:sldChg chg="del">
        <pc:chgData name="Karen Teague" userId="b508f4d3-08d4-467b-b8d3-26bb40c5011b" providerId="ADAL" clId="{72904EAE-7E7C-4D0B-9B14-4B250D549678}" dt="2025-09-12T15:43:13.564" v="181" actId="2696"/>
        <pc:sldMkLst>
          <pc:docMk/>
          <pc:sldMk cId="1994378319" sldId="716"/>
        </pc:sldMkLst>
      </pc:sldChg>
      <pc:sldChg chg="del">
        <pc:chgData name="Karen Teague" userId="b508f4d3-08d4-467b-b8d3-26bb40c5011b" providerId="ADAL" clId="{72904EAE-7E7C-4D0B-9B14-4B250D549678}" dt="2025-09-12T15:42:59.659" v="178" actId="2696"/>
        <pc:sldMkLst>
          <pc:docMk/>
          <pc:sldMk cId="1000049526" sldId="719"/>
        </pc:sldMkLst>
      </pc:sldChg>
      <pc:sldChg chg="del">
        <pc:chgData name="Karen Teague" userId="b508f4d3-08d4-467b-b8d3-26bb40c5011b" providerId="ADAL" clId="{72904EAE-7E7C-4D0B-9B14-4B250D549678}" dt="2025-09-12T15:42:59.659" v="178" actId="2696"/>
        <pc:sldMkLst>
          <pc:docMk/>
          <pc:sldMk cId="1595612379" sldId="727"/>
        </pc:sldMkLst>
      </pc:sldChg>
      <pc:sldChg chg="del">
        <pc:chgData name="Karen Teague" userId="b508f4d3-08d4-467b-b8d3-26bb40c5011b" providerId="ADAL" clId="{72904EAE-7E7C-4D0B-9B14-4B250D549678}" dt="2025-09-12T15:42:59.659" v="178" actId="2696"/>
        <pc:sldMkLst>
          <pc:docMk/>
          <pc:sldMk cId="1400993055" sldId="728"/>
        </pc:sldMkLst>
      </pc:sldChg>
      <pc:sldChg chg="modSp mod">
        <pc:chgData name="Karen Teague" userId="b508f4d3-08d4-467b-b8d3-26bb40c5011b" providerId="ADAL" clId="{72904EAE-7E7C-4D0B-9B14-4B250D549678}" dt="2025-09-17T12:02:10.867" v="665" actId="20577"/>
        <pc:sldMkLst>
          <pc:docMk/>
          <pc:sldMk cId="4233579978" sldId="731"/>
        </pc:sldMkLst>
        <pc:spChg chg="mod">
          <ac:chgData name="Karen Teague" userId="b508f4d3-08d4-467b-b8d3-26bb40c5011b" providerId="ADAL" clId="{72904EAE-7E7C-4D0B-9B14-4B250D549678}" dt="2025-09-17T12:02:10.867" v="665" actId="20577"/>
          <ac:spMkLst>
            <pc:docMk/>
            <pc:sldMk cId="4233579978" sldId="731"/>
            <ac:spMk id="2" creationId="{FDC49DBC-56FD-2693-B247-69083A28D9FA}"/>
          </ac:spMkLst>
        </pc:spChg>
        <pc:spChg chg="mod">
          <ac:chgData name="Karen Teague" userId="b508f4d3-08d4-467b-b8d3-26bb40c5011b" providerId="ADAL" clId="{72904EAE-7E7C-4D0B-9B14-4B250D549678}" dt="2025-09-12T15:44:06.908" v="220" actId="20577"/>
          <ac:spMkLst>
            <pc:docMk/>
            <pc:sldMk cId="4233579978" sldId="731"/>
            <ac:spMk id="4" creationId="{5B197573-995A-D729-1134-AF118A594CB7}"/>
          </ac:spMkLst>
        </pc:spChg>
      </pc:sldChg>
      <pc:sldChg chg="del">
        <pc:chgData name="Karen Teague" userId="b508f4d3-08d4-467b-b8d3-26bb40c5011b" providerId="ADAL" clId="{72904EAE-7E7C-4D0B-9B14-4B250D549678}" dt="2025-09-12T15:43:06.316" v="179" actId="2696"/>
        <pc:sldMkLst>
          <pc:docMk/>
          <pc:sldMk cId="701166706" sldId="734"/>
        </pc:sldMkLst>
      </pc:sldChg>
      <pc:sldChg chg="del">
        <pc:chgData name="Karen Teague" userId="b508f4d3-08d4-467b-b8d3-26bb40c5011b" providerId="ADAL" clId="{72904EAE-7E7C-4D0B-9B14-4B250D549678}" dt="2025-09-12T15:43:06.316" v="179" actId="2696"/>
        <pc:sldMkLst>
          <pc:docMk/>
          <pc:sldMk cId="1110887080" sldId="735"/>
        </pc:sldMkLst>
      </pc:sldChg>
      <pc:sldChg chg="del">
        <pc:chgData name="Karen Teague" userId="b508f4d3-08d4-467b-b8d3-26bb40c5011b" providerId="ADAL" clId="{72904EAE-7E7C-4D0B-9B14-4B250D549678}" dt="2025-09-12T15:42:59.659" v="178" actId="2696"/>
        <pc:sldMkLst>
          <pc:docMk/>
          <pc:sldMk cId="3399767960" sldId="736"/>
        </pc:sldMkLst>
      </pc:sldChg>
    </pc:docChg>
  </pc:docChgLst>
  <pc:docChgLst>
    <pc:chgData name="Karen Teague" userId="b508f4d3-08d4-467b-b8d3-26bb40c5011b" providerId="ADAL" clId="{829F806D-6024-4CF6-A7BF-56832822227B}"/>
    <pc:docChg chg="undo custSel modSld">
      <pc:chgData name="Karen Teague" userId="b508f4d3-08d4-467b-b8d3-26bb40c5011b" providerId="ADAL" clId="{829F806D-6024-4CF6-A7BF-56832822227B}" dt="2024-04-18T16:46:21.863" v="157" actId="20577"/>
      <pc:docMkLst>
        <pc:docMk/>
      </pc:docMkLst>
      <pc:sldChg chg="addSp modSp mod">
        <pc:chgData name="Karen Teague" userId="b508f4d3-08d4-467b-b8d3-26bb40c5011b" providerId="ADAL" clId="{829F806D-6024-4CF6-A7BF-56832822227B}" dt="2024-04-18T16:32:27.842" v="38" actId="1076"/>
        <pc:sldMkLst>
          <pc:docMk/>
          <pc:sldMk cId="1000049526" sldId="719"/>
        </pc:sldMkLst>
      </pc:sldChg>
      <pc:sldChg chg="modSp mod">
        <pc:chgData name="Karen Teague" userId="b508f4d3-08d4-467b-b8d3-26bb40c5011b" providerId="ADAL" clId="{829F806D-6024-4CF6-A7BF-56832822227B}" dt="2024-04-18T16:32:44.623" v="39" actId="20577"/>
        <pc:sldMkLst>
          <pc:docMk/>
          <pc:sldMk cId="1400993055" sldId="728"/>
        </pc:sldMkLst>
      </pc:sldChg>
      <pc:sldChg chg="modSp mod">
        <pc:chgData name="Karen Teague" userId="b508f4d3-08d4-467b-b8d3-26bb40c5011b" providerId="ADAL" clId="{829F806D-6024-4CF6-A7BF-56832822227B}" dt="2024-04-18T16:38:05.579" v="43" actId="20577"/>
        <pc:sldMkLst>
          <pc:docMk/>
          <pc:sldMk cId="4233579978" sldId="731"/>
        </pc:sldMkLst>
      </pc:sldChg>
      <pc:sldChg chg="modSp mod">
        <pc:chgData name="Karen Teague" userId="b508f4d3-08d4-467b-b8d3-26bb40c5011b" providerId="ADAL" clId="{829F806D-6024-4CF6-A7BF-56832822227B}" dt="2024-04-18T16:46:21.863" v="157" actId="20577"/>
        <pc:sldMkLst>
          <pc:docMk/>
          <pc:sldMk cId="1110887080" sldId="7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34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29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3077521"/>
            <a:ext cx="9144000" cy="50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551164"/>
            <a:ext cx="91440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2"/>
          </p:nvPr>
        </p:nvSpPr>
        <p:spPr>
          <a:xfrm>
            <a:off x="2758698" y="4502475"/>
            <a:ext cx="7909302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None/>
              <a:defRPr sz="14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3"/>
          </p:nvPr>
        </p:nvSpPr>
        <p:spPr>
          <a:xfrm>
            <a:off x="1482429" y="3891609"/>
            <a:ext cx="503396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066CC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7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181D-8E40-3F33-4684-3BB2C0DC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DA7E-5772-AED2-B433-1D0B00AB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8CAA-96B7-D03D-6F6D-4A460297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7E6C-D11F-4244-B654-9C23DF7F256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8AF3D-89D2-C1A4-D216-EA20B6D6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0CDE-6A63-90B7-C27C-0DA58B24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96E0-0E46-4E60-8183-50CBD73D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8550F678-64BA-6A0B-2BF0-76D46B460AC9}"/>
              </a:ext>
            </a:extLst>
          </p:cNvPr>
          <p:cNvGrpSpPr/>
          <p:nvPr userDrawn="1"/>
        </p:nvGrpSpPr>
        <p:grpSpPr>
          <a:xfrm>
            <a:off x="-59871" y="2193821"/>
            <a:ext cx="12297253" cy="4751622"/>
            <a:chOff x="-59871" y="-2566864"/>
            <a:chExt cx="12297253" cy="47516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3409AE-6986-1AF8-9A53-D424D896A3CE}"/>
                </a:ext>
              </a:extLst>
            </p:cNvPr>
            <p:cNvSpPr txBox="1"/>
            <p:nvPr userDrawn="1"/>
          </p:nvSpPr>
          <p:spPr>
            <a:xfrm>
              <a:off x="11932582" y="-2566864"/>
              <a:ext cx="304800" cy="475162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1D4E9-7754-4262-FBA5-A839E6BDDA96}"/>
                </a:ext>
              </a:extLst>
            </p:cNvPr>
            <p:cNvSpPr txBox="1"/>
            <p:nvPr userDrawn="1"/>
          </p:nvSpPr>
          <p:spPr>
            <a:xfrm>
              <a:off x="11772655" y="-2002607"/>
              <a:ext cx="304800" cy="41873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343F3E-1787-C85A-012C-413D933FFAD0}"/>
                </a:ext>
              </a:extLst>
            </p:cNvPr>
            <p:cNvSpPr txBox="1"/>
            <p:nvPr userDrawn="1"/>
          </p:nvSpPr>
          <p:spPr>
            <a:xfrm>
              <a:off x="-59871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endParaRPr lang="en-US" sz="1200">
                <a:solidFill>
                  <a:srgbClr val="ECF4FA"/>
                </a:solidFill>
                <a:sym typeface="Wingdings" panose="05000000000000000000" pitchFamily="2" charset="2"/>
              </a:endParaRP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CEF69E-A217-4DE2-20E7-0DF85B0765EC}"/>
                </a:ext>
              </a:extLst>
            </p:cNvPr>
            <p:cNvSpPr txBox="1"/>
            <p:nvPr userDrawn="1"/>
          </p:nvSpPr>
          <p:spPr>
            <a:xfrm>
              <a:off x="100028" y="1665064"/>
              <a:ext cx="304800" cy="51969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7A15DE-2BB2-FA97-8988-99A1141DCF5F}"/>
                </a:ext>
              </a:extLst>
            </p:cNvPr>
            <p:cNvSpPr txBox="1"/>
            <p:nvPr userDrawn="1"/>
          </p:nvSpPr>
          <p:spPr>
            <a:xfrm>
              <a:off x="259927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30BAD3-2C41-BCCC-3E53-A24C74C70915}"/>
                </a:ext>
              </a:extLst>
            </p:cNvPr>
            <p:cNvSpPr txBox="1"/>
            <p:nvPr userDrawn="1"/>
          </p:nvSpPr>
          <p:spPr>
            <a:xfrm>
              <a:off x="419826" y="1806128"/>
              <a:ext cx="304800" cy="37863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4FD1A9-0ABB-3AAC-F177-3027ECE7DBA8}"/>
                </a:ext>
              </a:extLst>
            </p:cNvPr>
            <p:cNvSpPr txBox="1"/>
            <p:nvPr userDrawn="1"/>
          </p:nvSpPr>
          <p:spPr>
            <a:xfrm>
              <a:off x="579725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4E4F42-501B-8FF7-F229-665890F08345}"/>
                </a:ext>
              </a:extLst>
            </p:cNvPr>
            <p:cNvSpPr txBox="1"/>
            <p:nvPr userDrawn="1"/>
          </p:nvSpPr>
          <p:spPr>
            <a:xfrm>
              <a:off x="739624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792817-D8DF-518C-8024-8AAFB3D6D864}"/>
                </a:ext>
              </a:extLst>
            </p:cNvPr>
            <p:cNvSpPr txBox="1"/>
            <p:nvPr userDrawn="1"/>
          </p:nvSpPr>
          <p:spPr>
            <a:xfrm>
              <a:off x="899523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8ADC0F-7190-1781-2817-C1FB8B57188B}"/>
                </a:ext>
              </a:extLst>
            </p:cNvPr>
            <p:cNvSpPr txBox="1"/>
            <p:nvPr userDrawn="1"/>
          </p:nvSpPr>
          <p:spPr>
            <a:xfrm>
              <a:off x="1059422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4477-89AF-1228-26AF-AFE48E6EF726}"/>
                </a:ext>
              </a:extLst>
            </p:cNvPr>
            <p:cNvSpPr txBox="1"/>
            <p:nvPr userDrawn="1"/>
          </p:nvSpPr>
          <p:spPr>
            <a:xfrm>
              <a:off x="121932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7DA824-DE85-750E-8736-0A3DCA045A49}"/>
                </a:ext>
              </a:extLst>
            </p:cNvPr>
            <p:cNvSpPr txBox="1"/>
            <p:nvPr userDrawn="1"/>
          </p:nvSpPr>
          <p:spPr>
            <a:xfrm>
              <a:off x="137922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30CAE4-50B1-CFFF-1B80-29FD520CA5F7}"/>
                </a:ext>
              </a:extLst>
            </p:cNvPr>
            <p:cNvSpPr txBox="1"/>
            <p:nvPr userDrawn="1"/>
          </p:nvSpPr>
          <p:spPr>
            <a:xfrm>
              <a:off x="1539119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625284-9865-F2D2-39F1-65EE9D431E54}"/>
                </a:ext>
              </a:extLst>
            </p:cNvPr>
            <p:cNvSpPr txBox="1"/>
            <p:nvPr userDrawn="1"/>
          </p:nvSpPr>
          <p:spPr>
            <a:xfrm>
              <a:off x="169901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A948A2-3837-2D59-DB5C-3EA314AA1A7C}"/>
                </a:ext>
              </a:extLst>
            </p:cNvPr>
            <p:cNvSpPr txBox="1"/>
            <p:nvPr userDrawn="1"/>
          </p:nvSpPr>
          <p:spPr>
            <a:xfrm>
              <a:off x="185891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17E5EE-0002-D112-E984-6B640062C5C6}"/>
                </a:ext>
              </a:extLst>
            </p:cNvPr>
            <p:cNvSpPr txBox="1"/>
            <p:nvPr userDrawn="1"/>
          </p:nvSpPr>
          <p:spPr>
            <a:xfrm>
              <a:off x="201881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C190B0-07FB-C776-979D-8084FBF807CF}"/>
                </a:ext>
              </a:extLst>
            </p:cNvPr>
            <p:cNvSpPr txBox="1"/>
            <p:nvPr userDrawn="1"/>
          </p:nvSpPr>
          <p:spPr>
            <a:xfrm>
              <a:off x="2178715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4861A-4E16-F437-77FE-5ADC0B3D092E}"/>
                </a:ext>
              </a:extLst>
            </p:cNvPr>
            <p:cNvSpPr txBox="1"/>
            <p:nvPr userDrawn="1"/>
          </p:nvSpPr>
          <p:spPr>
            <a:xfrm>
              <a:off x="233861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4BE6EF-862A-254C-FF2D-8CAF7A887DEB}"/>
                </a:ext>
              </a:extLst>
            </p:cNvPr>
            <p:cNvSpPr txBox="1"/>
            <p:nvPr userDrawn="1"/>
          </p:nvSpPr>
          <p:spPr>
            <a:xfrm>
              <a:off x="2498513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046ECD-35FE-6619-DED9-D4D3F703CF42}"/>
                </a:ext>
              </a:extLst>
            </p:cNvPr>
            <p:cNvSpPr txBox="1"/>
            <p:nvPr userDrawn="1"/>
          </p:nvSpPr>
          <p:spPr>
            <a:xfrm>
              <a:off x="2658412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BF40E6-AE18-A110-BC70-AE3DC65F0596}"/>
                </a:ext>
              </a:extLst>
            </p:cNvPr>
            <p:cNvSpPr txBox="1"/>
            <p:nvPr userDrawn="1"/>
          </p:nvSpPr>
          <p:spPr>
            <a:xfrm>
              <a:off x="281831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AF3EBB-5133-4726-E900-55DB411B61FE}"/>
                </a:ext>
              </a:extLst>
            </p:cNvPr>
            <p:cNvSpPr txBox="1"/>
            <p:nvPr userDrawn="1"/>
          </p:nvSpPr>
          <p:spPr>
            <a:xfrm>
              <a:off x="297821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EC9B3A-30B0-79EF-CB83-B92508DF570A}"/>
                </a:ext>
              </a:extLst>
            </p:cNvPr>
            <p:cNvSpPr txBox="1"/>
            <p:nvPr userDrawn="1"/>
          </p:nvSpPr>
          <p:spPr>
            <a:xfrm>
              <a:off x="3138109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B8C381-2D7A-56CE-4B32-2E3F0736CD39}"/>
                </a:ext>
              </a:extLst>
            </p:cNvPr>
            <p:cNvSpPr txBox="1"/>
            <p:nvPr userDrawn="1"/>
          </p:nvSpPr>
          <p:spPr>
            <a:xfrm>
              <a:off x="329800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DB56D7-B659-040A-F28B-CE5D14C7133F}"/>
                </a:ext>
              </a:extLst>
            </p:cNvPr>
            <p:cNvSpPr txBox="1"/>
            <p:nvPr userDrawn="1"/>
          </p:nvSpPr>
          <p:spPr>
            <a:xfrm>
              <a:off x="345790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7FDAE3-EA21-EAF9-A80B-2A763F9695B5}"/>
                </a:ext>
              </a:extLst>
            </p:cNvPr>
            <p:cNvSpPr txBox="1"/>
            <p:nvPr userDrawn="1"/>
          </p:nvSpPr>
          <p:spPr>
            <a:xfrm>
              <a:off x="361780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073867-6F71-AC49-ADC0-912112B5C014}"/>
                </a:ext>
              </a:extLst>
            </p:cNvPr>
            <p:cNvSpPr txBox="1"/>
            <p:nvPr userDrawn="1"/>
          </p:nvSpPr>
          <p:spPr>
            <a:xfrm>
              <a:off x="3777705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A02218-EDAB-DAE0-3462-D8EEB19E73C1}"/>
                </a:ext>
              </a:extLst>
            </p:cNvPr>
            <p:cNvSpPr txBox="1"/>
            <p:nvPr userDrawn="1"/>
          </p:nvSpPr>
          <p:spPr>
            <a:xfrm>
              <a:off x="393760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F17A91-3CC8-E6E7-333D-FD9563256C59}"/>
                </a:ext>
              </a:extLst>
            </p:cNvPr>
            <p:cNvSpPr txBox="1"/>
            <p:nvPr userDrawn="1"/>
          </p:nvSpPr>
          <p:spPr>
            <a:xfrm>
              <a:off x="409750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94EABC-A22D-B46B-B81D-4B6E4D3759CF}"/>
                </a:ext>
              </a:extLst>
            </p:cNvPr>
            <p:cNvSpPr txBox="1"/>
            <p:nvPr userDrawn="1"/>
          </p:nvSpPr>
          <p:spPr>
            <a:xfrm>
              <a:off x="425740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79821D-B692-31DF-2621-F02ACF2ABBF3}"/>
                </a:ext>
              </a:extLst>
            </p:cNvPr>
            <p:cNvSpPr txBox="1"/>
            <p:nvPr userDrawn="1"/>
          </p:nvSpPr>
          <p:spPr>
            <a:xfrm>
              <a:off x="441730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B74E95-269C-A36A-71C4-84093B3263EB}"/>
                </a:ext>
              </a:extLst>
            </p:cNvPr>
            <p:cNvSpPr txBox="1"/>
            <p:nvPr userDrawn="1"/>
          </p:nvSpPr>
          <p:spPr>
            <a:xfrm>
              <a:off x="457720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B11F6E-AEC1-5472-C028-66B7F19F6ED0}"/>
                </a:ext>
              </a:extLst>
            </p:cNvPr>
            <p:cNvSpPr txBox="1"/>
            <p:nvPr userDrawn="1"/>
          </p:nvSpPr>
          <p:spPr>
            <a:xfrm>
              <a:off x="4737099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D63D86-763A-2728-CE25-AB606B443843}"/>
                </a:ext>
              </a:extLst>
            </p:cNvPr>
            <p:cNvSpPr txBox="1"/>
            <p:nvPr userDrawn="1"/>
          </p:nvSpPr>
          <p:spPr>
            <a:xfrm>
              <a:off x="4896998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26C3ED-8F83-FFF2-5274-B51D90AF4843}"/>
                </a:ext>
              </a:extLst>
            </p:cNvPr>
            <p:cNvSpPr txBox="1"/>
            <p:nvPr userDrawn="1"/>
          </p:nvSpPr>
          <p:spPr>
            <a:xfrm>
              <a:off x="505689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DDB43C-88D0-7FC9-B4AD-1BA0F7DB95A5}"/>
                </a:ext>
              </a:extLst>
            </p:cNvPr>
            <p:cNvSpPr txBox="1"/>
            <p:nvPr userDrawn="1"/>
          </p:nvSpPr>
          <p:spPr>
            <a:xfrm>
              <a:off x="521679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EBF287-6BC5-E702-94E8-56F21B3E82A6}"/>
                </a:ext>
              </a:extLst>
            </p:cNvPr>
            <p:cNvSpPr txBox="1"/>
            <p:nvPr userDrawn="1"/>
          </p:nvSpPr>
          <p:spPr>
            <a:xfrm>
              <a:off x="5376695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CED5F8-2497-512E-1E4C-CCBEC154BD06}"/>
                </a:ext>
              </a:extLst>
            </p:cNvPr>
            <p:cNvSpPr txBox="1"/>
            <p:nvPr userDrawn="1"/>
          </p:nvSpPr>
          <p:spPr>
            <a:xfrm>
              <a:off x="553659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88EF78-7C34-34CE-09F1-56661369BF97}"/>
                </a:ext>
              </a:extLst>
            </p:cNvPr>
            <p:cNvSpPr txBox="1"/>
            <p:nvPr userDrawn="1"/>
          </p:nvSpPr>
          <p:spPr>
            <a:xfrm>
              <a:off x="569649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BD2D5A-122B-2C95-E777-1A2A1064C8E7}"/>
                </a:ext>
              </a:extLst>
            </p:cNvPr>
            <p:cNvSpPr txBox="1"/>
            <p:nvPr userDrawn="1"/>
          </p:nvSpPr>
          <p:spPr>
            <a:xfrm>
              <a:off x="585639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6FE6D6F-2C69-4AB0-16DC-3A8686EFD400}"/>
                </a:ext>
              </a:extLst>
            </p:cNvPr>
            <p:cNvSpPr txBox="1"/>
            <p:nvPr userDrawn="1"/>
          </p:nvSpPr>
          <p:spPr>
            <a:xfrm>
              <a:off x="6016291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2B03939-0EBA-B4D4-6076-6C886073BD8D}"/>
                </a:ext>
              </a:extLst>
            </p:cNvPr>
            <p:cNvSpPr txBox="1"/>
            <p:nvPr userDrawn="1"/>
          </p:nvSpPr>
          <p:spPr>
            <a:xfrm>
              <a:off x="6176190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E467A7-B3E8-B323-B85B-5490A15F332F}"/>
                </a:ext>
              </a:extLst>
            </p:cNvPr>
            <p:cNvSpPr txBox="1"/>
            <p:nvPr userDrawn="1"/>
          </p:nvSpPr>
          <p:spPr>
            <a:xfrm>
              <a:off x="633608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E54A4C-0AF2-0A1E-7696-CC8FC6AC7513}"/>
                </a:ext>
              </a:extLst>
            </p:cNvPr>
            <p:cNvSpPr txBox="1"/>
            <p:nvPr userDrawn="1"/>
          </p:nvSpPr>
          <p:spPr>
            <a:xfrm>
              <a:off x="649598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CD7FC1-F5D2-8FA3-E7F6-B64D11099A94}"/>
                </a:ext>
              </a:extLst>
            </p:cNvPr>
            <p:cNvSpPr txBox="1"/>
            <p:nvPr userDrawn="1"/>
          </p:nvSpPr>
          <p:spPr>
            <a:xfrm>
              <a:off x="665588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C46ABF-29CA-97B7-CCE7-E9902F710D8B}"/>
                </a:ext>
              </a:extLst>
            </p:cNvPr>
            <p:cNvSpPr txBox="1"/>
            <p:nvPr userDrawn="1"/>
          </p:nvSpPr>
          <p:spPr>
            <a:xfrm>
              <a:off x="6815786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475632D-4D92-B27A-6A61-A69A42559168}"/>
                </a:ext>
              </a:extLst>
            </p:cNvPr>
            <p:cNvSpPr txBox="1"/>
            <p:nvPr userDrawn="1"/>
          </p:nvSpPr>
          <p:spPr>
            <a:xfrm>
              <a:off x="697568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56784B-636C-1681-C902-0FCD69F45375}"/>
                </a:ext>
              </a:extLst>
            </p:cNvPr>
            <p:cNvSpPr txBox="1"/>
            <p:nvPr userDrawn="1"/>
          </p:nvSpPr>
          <p:spPr>
            <a:xfrm>
              <a:off x="7135584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EA75A-1343-9A7E-D5B4-84553889C0F1}"/>
                </a:ext>
              </a:extLst>
            </p:cNvPr>
            <p:cNvSpPr txBox="1"/>
            <p:nvPr userDrawn="1"/>
          </p:nvSpPr>
          <p:spPr>
            <a:xfrm>
              <a:off x="7295483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55BF90-4515-26B2-B92C-825561F82E36}"/>
                </a:ext>
              </a:extLst>
            </p:cNvPr>
            <p:cNvSpPr txBox="1"/>
            <p:nvPr userDrawn="1"/>
          </p:nvSpPr>
          <p:spPr>
            <a:xfrm>
              <a:off x="745538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460FB96-CEB3-FDBA-C319-7F005AD6CE0B}"/>
                </a:ext>
              </a:extLst>
            </p:cNvPr>
            <p:cNvSpPr txBox="1"/>
            <p:nvPr userDrawn="1"/>
          </p:nvSpPr>
          <p:spPr>
            <a:xfrm>
              <a:off x="7615281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F0DE7B1-DD52-44C8-0802-70D706B1D766}"/>
                </a:ext>
              </a:extLst>
            </p:cNvPr>
            <p:cNvSpPr txBox="1"/>
            <p:nvPr userDrawn="1"/>
          </p:nvSpPr>
          <p:spPr>
            <a:xfrm>
              <a:off x="7775180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0E74F4-CAA6-959A-2E92-3085A20D5689}"/>
                </a:ext>
              </a:extLst>
            </p:cNvPr>
            <p:cNvSpPr txBox="1"/>
            <p:nvPr userDrawn="1"/>
          </p:nvSpPr>
          <p:spPr>
            <a:xfrm>
              <a:off x="793507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968AA0-88E9-BE36-CCB2-BE9C50DA3FC9}"/>
                </a:ext>
              </a:extLst>
            </p:cNvPr>
            <p:cNvSpPr txBox="1"/>
            <p:nvPr userDrawn="1"/>
          </p:nvSpPr>
          <p:spPr>
            <a:xfrm>
              <a:off x="809497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DF25E2-DB04-5F82-0E9F-437EA831566B}"/>
                </a:ext>
              </a:extLst>
            </p:cNvPr>
            <p:cNvSpPr txBox="1"/>
            <p:nvPr userDrawn="1"/>
          </p:nvSpPr>
          <p:spPr>
            <a:xfrm>
              <a:off x="825487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D68FC2-3541-9059-13FB-8094EA75A605}"/>
                </a:ext>
              </a:extLst>
            </p:cNvPr>
            <p:cNvSpPr txBox="1"/>
            <p:nvPr userDrawn="1"/>
          </p:nvSpPr>
          <p:spPr>
            <a:xfrm>
              <a:off x="8414776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B97D11C-A14E-5185-D336-3FA9AA0BB6E1}"/>
                </a:ext>
              </a:extLst>
            </p:cNvPr>
            <p:cNvSpPr txBox="1"/>
            <p:nvPr userDrawn="1"/>
          </p:nvSpPr>
          <p:spPr>
            <a:xfrm>
              <a:off x="857467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E3B557F-1652-3596-E495-CECD4AAB4140}"/>
                </a:ext>
              </a:extLst>
            </p:cNvPr>
            <p:cNvSpPr txBox="1"/>
            <p:nvPr userDrawn="1"/>
          </p:nvSpPr>
          <p:spPr>
            <a:xfrm>
              <a:off x="8734574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  <a:b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</a:b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50C1A3-DB92-3202-C0A3-457B11069513}"/>
                </a:ext>
              </a:extLst>
            </p:cNvPr>
            <p:cNvSpPr txBox="1"/>
            <p:nvPr userDrawn="1"/>
          </p:nvSpPr>
          <p:spPr>
            <a:xfrm>
              <a:off x="8894473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E1A46D7-F920-67F5-A9A1-07CAF3DD07F0}"/>
                </a:ext>
              </a:extLst>
            </p:cNvPr>
            <p:cNvSpPr txBox="1"/>
            <p:nvPr userDrawn="1"/>
          </p:nvSpPr>
          <p:spPr>
            <a:xfrm>
              <a:off x="9054372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DCA061-4694-A854-583E-FF2C34F0CE99}"/>
                </a:ext>
              </a:extLst>
            </p:cNvPr>
            <p:cNvSpPr txBox="1"/>
            <p:nvPr userDrawn="1"/>
          </p:nvSpPr>
          <p:spPr>
            <a:xfrm>
              <a:off x="9214271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48722B-94C7-BA88-B37E-6AC948593EF3}"/>
                </a:ext>
              </a:extLst>
            </p:cNvPr>
            <p:cNvSpPr txBox="1"/>
            <p:nvPr userDrawn="1"/>
          </p:nvSpPr>
          <p:spPr>
            <a:xfrm>
              <a:off x="9374170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467A77-FC02-51F7-A73F-51AC8F5C8FAD}"/>
                </a:ext>
              </a:extLst>
            </p:cNvPr>
            <p:cNvSpPr txBox="1"/>
            <p:nvPr userDrawn="1"/>
          </p:nvSpPr>
          <p:spPr>
            <a:xfrm>
              <a:off x="953406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8C7724-2F9E-2C5D-152A-A48947790A01}"/>
                </a:ext>
              </a:extLst>
            </p:cNvPr>
            <p:cNvSpPr txBox="1"/>
            <p:nvPr userDrawn="1"/>
          </p:nvSpPr>
          <p:spPr>
            <a:xfrm>
              <a:off x="969396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7BC641-47ED-842B-A002-9E2CA17D5AB0}"/>
                </a:ext>
              </a:extLst>
            </p:cNvPr>
            <p:cNvSpPr txBox="1"/>
            <p:nvPr userDrawn="1"/>
          </p:nvSpPr>
          <p:spPr>
            <a:xfrm>
              <a:off x="985386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C1D2510-D700-BD38-4F75-3155D86CCC50}"/>
                </a:ext>
              </a:extLst>
            </p:cNvPr>
            <p:cNvSpPr txBox="1"/>
            <p:nvPr userDrawn="1"/>
          </p:nvSpPr>
          <p:spPr>
            <a:xfrm>
              <a:off x="10013766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1595BC-7532-D230-2F77-7300947BBA08}"/>
                </a:ext>
              </a:extLst>
            </p:cNvPr>
            <p:cNvSpPr txBox="1"/>
            <p:nvPr userDrawn="1"/>
          </p:nvSpPr>
          <p:spPr>
            <a:xfrm>
              <a:off x="1017366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382282-4D21-D8E3-E524-60903B3D7824}"/>
                </a:ext>
              </a:extLst>
            </p:cNvPr>
            <p:cNvSpPr txBox="1"/>
            <p:nvPr userDrawn="1"/>
          </p:nvSpPr>
          <p:spPr>
            <a:xfrm>
              <a:off x="1049346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C3892E-2DB0-DEF7-4B05-3C8A7DA1E7AC}"/>
                </a:ext>
              </a:extLst>
            </p:cNvPr>
            <p:cNvSpPr txBox="1"/>
            <p:nvPr userDrawn="1"/>
          </p:nvSpPr>
          <p:spPr>
            <a:xfrm>
              <a:off x="10653362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D361771-27FD-BA10-D9A6-9AAFEDA330EA}"/>
                </a:ext>
              </a:extLst>
            </p:cNvPr>
            <p:cNvSpPr txBox="1"/>
            <p:nvPr userDrawn="1"/>
          </p:nvSpPr>
          <p:spPr>
            <a:xfrm>
              <a:off x="10813261" y="818678"/>
              <a:ext cx="304800" cy="136608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868480-79C9-DA71-3AA8-17392AE11044}"/>
                </a:ext>
              </a:extLst>
            </p:cNvPr>
            <p:cNvSpPr txBox="1"/>
            <p:nvPr userDrawn="1"/>
          </p:nvSpPr>
          <p:spPr>
            <a:xfrm>
              <a:off x="10973160" y="536550"/>
              <a:ext cx="304800" cy="16482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CD36FEB-E25D-4C0E-E3C8-2C6A93534631}"/>
                </a:ext>
              </a:extLst>
            </p:cNvPr>
            <p:cNvSpPr txBox="1"/>
            <p:nvPr userDrawn="1"/>
          </p:nvSpPr>
          <p:spPr>
            <a:xfrm>
              <a:off x="11133059" y="-27707"/>
              <a:ext cx="304800" cy="22124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24E5639-99AC-4829-A460-0A32732C356B}"/>
                </a:ext>
              </a:extLst>
            </p:cNvPr>
            <p:cNvSpPr txBox="1"/>
            <p:nvPr userDrawn="1"/>
          </p:nvSpPr>
          <p:spPr>
            <a:xfrm>
              <a:off x="11292958" y="-450900"/>
              <a:ext cx="304800" cy="26356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883B28B-55E9-8D35-20CC-1A01B7DF9F37}"/>
                </a:ext>
              </a:extLst>
            </p:cNvPr>
            <p:cNvSpPr txBox="1"/>
            <p:nvPr userDrawn="1"/>
          </p:nvSpPr>
          <p:spPr>
            <a:xfrm>
              <a:off x="11612756" y="-1579414"/>
              <a:ext cx="304800" cy="376417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  <a:b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</a:b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83C4723-73E9-270F-2B1B-B237BAB96AA1}"/>
                </a:ext>
              </a:extLst>
            </p:cNvPr>
            <p:cNvSpPr txBox="1"/>
            <p:nvPr userDrawn="1"/>
          </p:nvSpPr>
          <p:spPr>
            <a:xfrm>
              <a:off x="11452857" y="-874093"/>
              <a:ext cx="304800" cy="30588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F54BBE-0FBC-4008-A210-073C3BC8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77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08A9E-3722-81D3-CC87-9E7CC1E3507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64358" y="6455784"/>
            <a:ext cx="1066800" cy="365125"/>
          </a:xfrm>
        </p:spPr>
        <p:txBody>
          <a:bodyPr/>
          <a:lstStyle>
            <a:lvl1pPr>
              <a:defRPr sz="1600">
                <a:solidFill>
                  <a:srgbClr val="003889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8" name="Picture 87" descr="A blue and white rectangle with a blue line&#10;&#10;Description automatically generated">
            <a:extLst>
              <a:ext uri="{FF2B5EF4-FFF2-40B4-BE49-F238E27FC236}">
                <a16:creationId xmlns:a16="http://schemas.microsoft.com/office/drawing/2014/main" id="{1899576A-9A19-F98F-1461-3CD6FEC04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584" t="89214" r="5774" b="3060"/>
          <a:stretch/>
        </p:blipFill>
        <p:spPr>
          <a:xfrm>
            <a:off x="9797143" y="72570"/>
            <a:ext cx="2394857" cy="529773"/>
          </a:xfrm>
          <a:prstGeom prst="rect">
            <a:avLst/>
          </a:prstGeom>
        </p:spPr>
      </p:pic>
      <p:pic>
        <p:nvPicPr>
          <p:cNvPr id="6" name="Picture 5" descr="A blue and white rectangle with a blue line&#10;&#10;Description automatically generated">
            <a:extLst>
              <a:ext uri="{FF2B5EF4-FFF2-40B4-BE49-F238E27FC236}">
                <a16:creationId xmlns:a16="http://schemas.microsoft.com/office/drawing/2014/main" id="{1E87FC44-7880-EF81-0C57-1D64BDFBE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291" t="89214" r="5774" b="2637"/>
          <a:stretch/>
        </p:blipFill>
        <p:spPr>
          <a:xfrm>
            <a:off x="11612275" y="6287413"/>
            <a:ext cx="126858" cy="5588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BE177A4-F7D4-CEF2-1744-FF291C58FDCD}"/>
              </a:ext>
            </a:extLst>
          </p:cNvPr>
          <p:cNvSpPr/>
          <p:nvPr userDrawn="1"/>
        </p:nvSpPr>
        <p:spPr>
          <a:xfrm>
            <a:off x="0" y="457200"/>
            <a:ext cx="914400" cy="304800"/>
          </a:xfrm>
          <a:prstGeom prst="rect">
            <a:avLst/>
          </a:prstGeom>
          <a:solidFill>
            <a:srgbClr val="00469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3077521"/>
            <a:ext cx="9144000" cy="50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551164"/>
            <a:ext cx="91440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2"/>
          </p:nvPr>
        </p:nvSpPr>
        <p:spPr>
          <a:xfrm>
            <a:off x="2758698" y="4502475"/>
            <a:ext cx="7909302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None/>
              <a:defRPr sz="14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3"/>
          </p:nvPr>
        </p:nvSpPr>
        <p:spPr>
          <a:xfrm>
            <a:off x="1482429" y="3891609"/>
            <a:ext cx="503396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066CC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7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preserve="1">
  <p:cSld name="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972127" y="1835088"/>
            <a:ext cx="10515600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72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 preserve="1">
  <p:cSld name="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19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 preserve="1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6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Wingdings" panose="05000000000000000000" pitchFamily="2" charset="2"/>
              <a:buChar char="§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24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1 Line &amp; Content" preserve="1">
  <p:cSld name="1_Title 1 Lin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59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6"/>
          <p:cNvSpPr>
            <a:spLocks noGrp="1"/>
          </p:cNvSpPr>
          <p:nvPr>
            <p:ph type="pic" idx="2"/>
          </p:nvPr>
        </p:nvSpPr>
        <p:spPr>
          <a:xfrm>
            <a:off x="961925" y="1087655"/>
            <a:ext cx="10541000" cy="492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378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" preserve="1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7"/>
          <p:cNvSpPr>
            <a:spLocks noGrp="1"/>
          </p:cNvSpPr>
          <p:nvPr>
            <p:ph type="pic" idx="2"/>
          </p:nvPr>
        </p:nvSpPr>
        <p:spPr>
          <a:xfrm>
            <a:off x="6096000" y="1361190"/>
            <a:ext cx="54165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93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" preserve="1">
  <p:cSld name="2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6359096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20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preserve="1">
  <p:cSld name="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972127" y="1835088"/>
            <a:ext cx="10515600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72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8550F678-64BA-6A0B-2BF0-76D46B460AC9}"/>
              </a:ext>
            </a:extLst>
          </p:cNvPr>
          <p:cNvGrpSpPr/>
          <p:nvPr userDrawn="1"/>
        </p:nvGrpSpPr>
        <p:grpSpPr>
          <a:xfrm>
            <a:off x="-59871" y="2193821"/>
            <a:ext cx="12297253" cy="4751622"/>
            <a:chOff x="-59871" y="-2566864"/>
            <a:chExt cx="12297253" cy="47516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3409AE-6986-1AF8-9A53-D424D896A3CE}"/>
                </a:ext>
              </a:extLst>
            </p:cNvPr>
            <p:cNvSpPr txBox="1"/>
            <p:nvPr userDrawn="1"/>
          </p:nvSpPr>
          <p:spPr>
            <a:xfrm>
              <a:off x="11932582" y="-2566864"/>
              <a:ext cx="304800" cy="475162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1D4E9-7754-4262-FBA5-A839E6BDDA96}"/>
                </a:ext>
              </a:extLst>
            </p:cNvPr>
            <p:cNvSpPr txBox="1"/>
            <p:nvPr userDrawn="1"/>
          </p:nvSpPr>
          <p:spPr>
            <a:xfrm>
              <a:off x="11772655" y="-2002607"/>
              <a:ext cx="304800" cy="41873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343F3E-1787-C85A-012C-413D933FFAD0}"/>
                </a:ext>
              </a:extLst>
            </p:cNvPr>
            <p:cNvSpPr txBox="1"/>
            <p:nvPr userDrawn="1"/>
          </p:nvSpPr>
          <p:spPr>
            <a:xfrm>
              <a:off x="-59871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endParaRPr lang="en-US" sz="1200">
                <a:solidFill>
                  <a:srgbClr val="ECF4FA"/>
                </a:solidFill>
                <a:sym typeface="Wingdings" panose="05000000000000000000" pitchFamily="2" charset="2"/>
              </a:endParaRP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CEF69E-A217-4DE2-20E7-0DF85B0765EC}"/>
                </a:ext>
              </a:extLst>
            </p:cNvPr>
            <p:cNvSpPr txBox="1"/>
            <p:nvPr userDrawn="1"/>
          </p:nvSpPr>
          <p:spPr>
            <a:xfrm>
              <a:off x="100028" y="1665064"/>
              <a:ext cx="304800" cy="51969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7A15DE-2BB2-FA97-8988-99A1141DCF5F}"/>
                </a:ext>
              </a:extLst>
            </p:cNvPr>
            <p:cNvSpPr txBox="1"/>
            <p:nvPr userDrawn="1"/>
          </p:nvSpPr>
          <p:spPr>
            <a:xfrm>
              <a:off x="259927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30BAD3-2C41-BCCC-3E53-A24C74C70915}"/>
                </a:ext>
              </a:extLst>
            </p:cNvPr>
            <p:cNvSpPr txBox="1"/>
            <p:nvPr userDrawn="1"/>
          </p:nvSpPr>
          <p:spPr>
            <a:xfrm>
              <a:off x="419826" y="1806128"/>
              <a:ext cx="304800" cy="37863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4FD1A9-0ABB-3AAC-F177-3027ECE7DBA8}"/>
                </a:ext>
              </a:extLst>
            </p:cNvPr>
            <p:cNvSpPr txBox="1"/>
            <p:nvPr userDrawn="1"/>
          </p:nvSpPr>
          <p:spPr>
            <a:xfrm>
              <a:off x="579725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4E4F42-501B-8FF7-F229-665890F08345}"/>
                </a:ext>
              </a:extLst>
            </p:cNvPr>
            <p:cNvSpPr txBox="1"/>
            <p:nvPr userDrawn="1"/>
          </p:nvSpPr>
          <p:spPr>
            <a:xfrm>
              <a:off x="739624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792817-D8DF-518C-8024-8AAFB3D6D864}"/>
                </a:ext>
              </a:extLst>
            </p:cNvPr>
            <p:cNvSpPr txBox="1"/>
            <p:nvPr userDrawn="1"/>
          </p:nvSpPr>
          <p:spPr>
            <a:xfrm>
              <a:off x="899523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8ADC0F-7190-1781-2817-C1FB8B57188B}"/>
                </a:ext>
              </a:extLst>
            </p:cNvPr>
            <p:cNvSpPr txBox="1"/>
            <p:nvPr userDrawn="1"/>
          </p:nvSpPr>
          <p:spPr>
            <a:xfrm>
              <a:off x="1059422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4477-89AF-1228-26AF-AFE48E6EF726}"/>
                </a:ext>
              </a:extLst>
            </p:cNvPr>
            <p:cNvSpPr txBox="1"/>
            <p:nvPr userDrawn="1"/>
          </p:nvSpPr>
          <p:spPr>
            <a:xfrm>
              <a:off x="121932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7DA824-DE85-750E-8736-0A3DCA045A49}"/>
                </a:ext>
              </a:extLst>
            </p:cNvPr>
            <p:cNvSpPr txBox="1"/>
            <p:nvPr userDrawn="1"/>
          </p:nvSpPr>
          <p:spPr>
            <a:xfrm>
              <a:off x="137922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30CAE4-50B1-CFFF-1B80-29FD520CA5F7}"/>
                </a:ext>
              </a:extLst>
            </p:cNvPr>
            <p:cNvSpPr txBox="1"/>
            <p:nvPr userDrawn="1"/>
          </p:nvSpPr>
          <p:spPr>
            <a:xfrm>
              <a:off x="1539119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625284-9865-F2D2-39F1-65EE9D431E54}"/>
                </a:ext>
              </a:extLst>
            </p:cNvPr>
            <p:cNvSpPr txBox="1"/>
            <p:nvPr userDrawn="1"/>
          </p:nvSpPr>
          <p:spPr>
            <a:xfrm>
              <a:off x="169901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A948A2-3837-2D59-DB5C-3EA314AA1A7C}"/>
                </a:ext>
              </a:extLst>
            </p:cNvPr>
            <p:cNvSpPr txBox="1"/>
            <p:nvPr userDrawn="1"/>
          </p:nvSpPr>
          <p:spPr>
            <a:xfrm>
              <a:off x="185891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17E5EE-0002-D112-E984-6B640062C5C6}"/>
                </a:ext>
              </a:extLst>
            </p:cNvPr>
            <p:cNvSpPr txBox="1"/>
            <p:nvPr userDrawn="1"/>
          </p:nvSpPr>
          <p:spPr>
            <a:xfrm>
              <a:off x="201881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C190B0-07FB-C776-979D-8084FBF807CF}"/>
                </a:ext>
              </a:extLst>
            </p:cNvPr>
            <p:cNvSpPr txBox="1"/>
            <p:nvPr userDrawn="1"/>
          </p:nvSpPr>
          <p:spPr>
            <a:xfrm>
              <a:off x="2178715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4861A-4E16-F437-77FE-5ADC0B3D092E}"/>
                </a:ext>
              </a:extLst>
            </p:cNvPr>
            <p:cNvSpPr txBox="1"/>
            <p:nvPr userDrawn="1"/>
          </p:nvSpPr>
          <p:spPr>
            <a:xfrm>
              <a:off x="233861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4BE6EF-862A-254C-FF2D-8CAF7A887DEB}"/>
                </a:ext>
              </a:extLst>
            </p:cNvPr>
            <p:cNvSpPr txBox="1"/>
            <p:nvPr userDrawn="1"/>
          </p:nvSpPr>
          <p:spPr>
            <a:xfrm>
              <a:off x="2498513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046ECD-35FE-6619-DED9-D4D3F703CF42}"/>
                </a:ext>
              </a:extLst>
            </p:cNvPr>
            <p:cNvSpPr txBox="1"/>
            <p:nvPr userDrawn="1"/>
          </p:nvSpPr>
          <p:spPr>
            <a:xfrm>
              <a:off x="2658412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BF40E6-AE18-A110-BC70-AE3DC65F0596}"/>
                </a:ext>
              </a:extLst>
            </p:cNvPr>
            <p:cNvSpPr txBox="1"/>
            <p:nvPr userDrawn="1"/>
          </p:nvSpPr>
          <p:spPr>
            <a:xfrm>
              <a:off x="281831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AF3EBB-5133-4726-E900-55DB411B61FE}"/>
                </a:ext>
              </a:extLst>
            </p:cNvPr>
            <p:cNvSpPr txBox="1"/>
            <p:nvPr userDrawn="1"/>
          </p:nvSpPr>
          <p:spPr>
            <a:xfrm>
              <a:off x="297821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EC9B3A-30B0-79EF-CB83-B92508DF570A}"/>
                </a:ext>
              </a:extLst>
            </p:cNvPr>
            <p:cNvSpPr txBox="1"/>
            <p:nvPr userDrawn="1"/>
          </p:nvSpPr>
          <p:spPr>
            <a:xfrm>
              <a:off x="3138109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B8C381-2D7A-56CE-4B32-2E3F0736CD39}"/>
                </a:ext>
              </a:extLst>
            </p:cNvPr>
            <p:cNvSpPr txBox="1"/>
            <p:nvPr userDrawn="1"/>
          </p:nvSpPr>
          <p:spPr>
            <a:xfrm>
              <a:off x="329800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DB56D7-B659-040A-F28B-CE5D14C7133F}"/>
                </a:ext>
              </a:extLst>
            </p:cNvPr>
            <p:cNvSpPr txBox="1"/>
            <p:nvPr userDrawn="1"/>
          </p:nvSpPr>
          <p:spPr>
            <a:xfrm>
              <a:off x="345790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7FDAE3-EA21-EAF9-A80B-2A763F9695B5}"/>
                </a:ext>
              </a:extLst>
            </p:cNvPr>
            <p:cNvSpPr txBox="1"/>
            <p:nvPr userDrawn="1"/>
          </p:nvSpPr>
          <p:spPr>
            <a:xfrm>
              <a:off x="361780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073867-6F71-AC49-ADC0-912112B5C014}"/>
                </a:ext>
              </a:extLst>
            </p:cNvPr>
            <p:cNvSpPr txBox="1"/>
            <p:nvPr userDrawn="1"/>
          </p:nvSpPr>
          <p:spPr>
            <a:xfrm>
              <a:off x="3777705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A02218-EDAB-DAE0-3462-D8EEB19E73C1}"/>
                </a:ext>
              </a:extLst>
            </p:cNvPr>
            <p:cNvSpPr txBox="1"/>
            <p:nvPr userDrawn="1"/>
          </p:nvSpPr>
          <p:spPr>
            <a:xfrm>
              <a:off x="393760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F17A91-3CC8-E6E7-333D-FD9563256C59}"/>
                </a:ext>
              </a:extLst>
            </p:cNvPr>
            <p:cNvSpPr txBox="1"/>
            <p:nvPr userDrawn="1"/>
          </p:nvSpPr>
          <p:spPr>
            <a:xfrm>
              <a:off x="409750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94EABC-A22D-B46B-B81D-4B6E4D3759CF}"/>
                </a:ext>
              </a:extLst>
            </p:cNvPr>
            <p:cNvSpPr txBox="1"/>
            <p:nvPr userDrawn="1"/>
          </p:nvSpPr>
          <p:spPr>
            <a:xfrm>
              <a:off x="425740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79821D-B692-31DF-2621-F02ACF2ABBF3}"/>
                </a:ext>
              </a:extLst>
            </p:cNvPr>
            <p:cNvSpPr txBox="1"/>
            <p:nvPr userDrawn="1"/>
          </p:nvSpPr>
          <p:spPr>
            <a:xfrm>
              <a:off x="441730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B74E95-269C-A36A-71C4-84093B3263EB}"/>
                </a:ext>
              </a:extLst>
            </p:cNvPr>
            <p:cNvSpPr txBox="1"/>
            <p:nvPr userDrawn="1"/>
          </p:nvSpPr>
          <p:spPr>
            <a:xfrm>
              <a:off x="457720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B11F6E-AEC1-5472-C028-66B7F19F6ED0}"/>
                </a:ext>
              </a:extLst>
            </p:cNvPr>
            <p:cNvSpPr txBox="1"/>
            <p:nvPr userDrawn="1"/>
          </p:nvSpPr>
          <p:spPr>
            <a:xfrm>
              <a:off x="4737099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D63D86-763A-2728-CE25-AB606B443843}"/>
                </a:ext>
              </a:extLst>
            </p:cNvPr>
            <p:cNvSpPr txBox="1"/>
            <p:nvPr userDrawn="1"/>
          </p:nvSpPr>
          <p:spPr>
            <a:xfrm>
              <a:off x="4896998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26C3ED-8F83-FFF2-5274-B51D90AF4843}"/>
                </a:ext>
              </a:extLst>
            </p:cNvPr>
            <p:cNvSpPr txBox="1"/>
            <p:nvPr userDrawn="1"/>
          </p:nvSpPr>
          <p:spPr>
            <a:xfrm>
              <a:off x="505689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DDB43C-88D0-7FC9-B4AD-1BA0F7DB95A5}"/>
                </a:ext>
              </a:extLst>
            </p:cNvPr>
            <p:cNvSpPr txBox="1"/>
            <p:nvPr userDrawn="1"/>
          </p:nvSpPr>
          <p:spPr>
            <a:xfrm>
              <a:off x="521679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EBF287-6BC5-E702-94E8-56F21B3E82A6}"/>
                </a:ext>
              </a:extLst>
            </p:cNvPr>
            <p:cNvSpPr txBox="1"/>
            <p:nvPr userDrawn="1"/>
          </p:nvSpPr>
          <p:spPr>
            <a:xfrm>
              <a:off x="5376695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CED5F8-2497-512E-1E4C-CCBEC154BD06}"/>
                </a:ext>
              </a:extLst>
            </p:cNvPr>
            <p:cNvSpPr txBox="1"/>
            <p:nvPr userDrawn="1"/>
          </p:nvSpPr>
          <p:spPr>
            <a:xfrm>
              <a:off x="553659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88EF78-7C34-34CE-09F1-56661369BF97}"/>
                </a:ext>
              </a:extLst>
            </p:cNvPr>
            <p:cNvSpPr txBox="1"/>
            <p:nvPr userDrawn="1"/>
          </p:nvSpPr>
          <p:spPr>
            <a:xfrm>
              <a:off x="569649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BD2D5A-122B-2C95-E777-1A2A1064C8E7}"/>
                </a:ext>
              </a:extLst>
            </p:cNvPr>
            <p:cNvSpPr txBox="1"/>
            <p:nvPr userDrawn="1"/>
          </p:nvSpPr>
          <p:spPr>
            <a:xfrm>
              <a:off x="585639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6FE6D6F-2C69-4AB0-16DC-3A8686EFD400}"/>
                </a:ext>
              </a:extLst>
            </p:cNvPr>
            <p:cNvSpPr txBox="1"/>
            <p:nvPr userDrawn="1"/>
          </p:nvSpPr>
          <p:spPr>
            <a:xfrm>
              <a:off x="6016291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2B03939-0EBA-B4D4-6076-6C886073BD8D}"/>
                </a:ext>
              </a:extLst>
            </p:cNvPr>
            <p:cNvSpPr txBox="1"/>
            <p:nvPr userDrawn="1"/>
          </p:nvSpPr>
          <p:spPr>
            <a:xfrm>
              <a:off x="6176190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E467A7-B3E8-B323-B85B-5490A15F332F}"/>
                </a:ext>
              </a:extLst>
            </p:cNvPr>
            <p:cNvSpPr txBox="1"/>
            <p:nvPr userDrawn="1"/>
          </p:nvSpPr>
          <p:spPr>
            <a:xfrm>
              <a:off x="633608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E54A4C-0AF2-0A1E-7696-CC8FC6AC7513}"/>
                </a:ext>
              </a:extLst>
            </p:cNvPr>
            <p:cNvSpPr txBox="1"/>
            <p:nvPr userDrawn="1"/>
          </p:nvSpPr>
          <p:spPr>
            <a:xfrm>
              <a:off x="649598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CD7FC1-F5D2-8FA3-E7F6-B64D11099A94}"/>
                </a:ext>
              </a:extLst>
            </p:cNvPr>
            <p:cNvSpPr txBox="1"/>
            <p:nvPr userDrawn="1"/>
          </p:nvSpPr>
          <p:spPr>
            <a:xfrm>
              <a:off x="665588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C46ABF-29CA-97B7-CCE7-E9902F710D8B}"/>
                </a:ext>
              </a:extLst>
            </p:cNvPr>
            <p:cNvSpPr txBox="1"/>
            <p:nvPr userDrawn="1"/>
          </p:nvSpPr>
          <p:spPr>
            <a:xfrm>
              <a:off x="6815786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475632D-4D92-B27A-6A61-A69A42559168}"/>
                </a:ext>
              </a:extLst>
            </p:cNvPr>
            <p:cNvSpPr txBox="1"/>
            <p:nvPr userDrawn="1"/>
          </p:nvSpPr>
          <p:spPr>
            <a:xfrm>
              <a:off x="697568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56784B-636C-1681-C902-0FCD69F45375}"/>
                </a:ext>
              </a:extLst>
            </p:cNvPr>
            <p:cNvSpPr txBox="1"/>
            <p:nvPr userDrawn="1"/>
          </p:nvSpPr>
          <p:spPr>
            <a:xfrm>
              <a:off x="7135584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EA75A-1343-9A7E-D5B4-84553889C0F1}"/>
                </a:ext>
              </a:extLst>
            </p:cNvPr>
            <p:cNvSpPr txBox="1"/>
            <p:nvPr userDrawn="1"/>
          </p:nvSpPr>
          <p:spPr>
            <a:xfrm>
              <a:off x="7295483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55BF90-4515-26B2-B92C-825561F82E36}"/>
                </a:ext>
              </a:extLst>
            </p:cNvPr>
            <p:cNvSpPr txBox="1"/>
            <p:nvPr userDrawn="1"/>
          </p:nvSpPr>
          <p:spPr>
            <a:xfrm>
              <a:off x="745538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460FB96-CEB3-FDBA-C319-7F005AD6CE0B}"/>
                </a:ext>
              </a:extLst>
            </p:cNvPr>
            <p:cNvSpPr txBox="1"/>
            <p:nvPr userDrawn="1"/>
          </p:nvSpPr>
          <p:spPr>
            <a:xfrm>
              <a:off x="7615281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F0DE7B1-DD52-44C8-0802-70D706B1D766}"/>
                </a:ext>
              </a:extLst>
            </p:cNvPr>
            <p:cNvSpPr txBox="1"/>
            <p:nvPr userDrawn="1"/>
          </p:nvSpPr>
          <p:spPr>
            <a:xfrm>
              <a:off x="7775180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0E74F4-CAA6-959A-2E92-3085A20D5689}"/>
                </a:ext>
              </a:extLst>
            </p:cNvPr>
            <p:cNvSpPr txBox="1"/>
            <p:nvPr userDrawn="1"/>
          </p:nvSpPr>
          <p:spPr>
            <a:xfrm>
              <a:off x="793507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968AA0-88E9-BE36-CCB2-BE9C50DA3FC9}"/>
                </a:ext>
              </a:extLst>
            </p:cNvPr>
            <p:cNvSpPr txBox="1"/>
            <p:nvPr userDrawn="1"/>
          </p:nvSpPr>
          <p:spPr>
            <a:xfrm>
              <a:off x="809497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DF25E2-DB04-5F82-0E9F-437EA831566B}"/>
                </a:ext>
              </a:extLst>
            </p:cNvPr>
            <p:cNvSpPr txBox="1"/>
            <p:nvPr userDrawn="1"/>
          </p:nvSpPr>
          <p:spPr>
            <a:xfrm>
              <a:off x="825487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D68FC2-3541-9059-13FB-8094EA75A605}"/>
                </a:ext>
              </a:extLst>
            </p:cNvPr>
            <p:cNvSpPr txBox="1"/>
            <p:nvPr userDrawn="1"/>
          </p:nvSpPr>
          <p:spPr>
            <a:xfrm>
              <a:off x="8414776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B97D11C-A14E-5185-D336-3FA9AA0BB6E1}"/>
                </a:ext>
              </a:extLst>
            </p:cNvPr>
            <p:cNvSpPr txBox="1"/>
            <p:nvPr userDrawn="1"/>
          </p:nvSpPr>
          <p:spPr>
            <a:xfrm>
              <a:off x="857467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E3B557F-1652-3596-E495-CECD4AAB4140}"/>
                </a:ext>
              </a:extLst>
            </p:cNvPr>
            <p:cNvSpPr txBox="1"/>
            <p:nvPr userDrawn="1"/>
          </p:nvSpPr>
          <p:spPr>
            <a:xfrm>
              <a:off x="8734574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  <a:b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</a:b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50C1A3-DB92-3202-C0A3-457B11069513}"/>
                </a:ext>
              </a:extLst>
            </p:cNvPr>
            <p:cNvSpPr txBox="1"/>
            <p:nvPr userDrawn="1"/>
          </p:nvSpPr>
          <p:spPr>
            <a:xfrm>
              <a:off x="8894473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E1A46D7-F920-67F5-A9A1-07CAF3DD07F0}"/>
                </a:ext>
              </a:extLst>
            </p:cNvPr>
            <p:cNvSpPr txBox="1"/>
            <p:nvPr userDrawn="1"/>
          </p:nvSpPr>
          <p:spPr>
            <a:xfrm>
              <a:off x="9054372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DCA061-4694-A854-583E-FF2C34F0CE99}"/>
                </a:ext>
              </a:extLst>
            </p:cNvPr>
            <p:cNvSpPr txBox="1"/>
            <p:nvPr userDrawn="1"/>
          </p:nvSpPr>
          <p:spPr>
            <a:xfrm>
              <a:off x="9214271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48722B-94C7-BA88-B37E-6AC948593EF3}"/>
                </a:ext>
              </a:extLst>
            </p:cNvPr>
            <p:cNvSpPr txBox="1"/>
            <p:nvPr userDrawn="1"/>
          </p:nvSpPr>
          <p:spPr>
            <a:xfrm>
              <a:off x="9374170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467A77-FC02-51F7-A73F-51AC8F5C8FAD}"/>
                </a:ext>
              </a:extLst>
            </p:cNvPr>
            <p:cNvSpPr txBox="1"/>
            <p:nvPr userDrawn="1"/>
          </p:nvSpPr>
          <p:spPr>
            <a:xfrm>
              <a:off x="953406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8C7724-2F9E-2C5D-152A-A48947790A01}"/>
                </a:ext>
              </a:extLst>
            </p:cNvPr>
            <p:cNvSpPr txBox="1"/>
            <p:nvPr userDrawn="1"/>
          </p:nvSpPr>
          <p:spPr>
            <a:xfrm>
              <a:off x="969396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7BC641-47ED-842B-A002-9E2CA17D5AB0}"/>
                </a:ext>
              </a:extLst>
            </p:cNvPr>
            <p:cNvSpPr txBox="1"/>
            <p:nvPr userDrawn="1"/>
          </p:nvSpPr>
          <p:spPr>
            <a:xfrm>
              <a:off x="985386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C1D2510-D700-BD38-4F75-3155D86CCC50}"/>
                </a:ext>
              </a:extLst>
            </p:cNvPr>
            <p:cNvSpPr txBox="1"/>
            <p:nvPr userDrawn="1"/>
          </p:nvSpPr>
          <p:spPr>
            <a:xfrm>
              <a:off x="10013766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1595BC-7532-D230-2F77-7300947BBA08}"/>
                </a:ext>
              </a:extLst>
            </p:cNvPr>
            <p:cNvSpPr txBox="1"/>
            <p:nvPr userDrawn="1"/>
          </p:nvSpPr>
          <p:spPr>
            <a:xfrm>
              <a:off x="1017366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382282-4D21-D8E3-E524-60903B3D7824}"/>
                </a:ext>
              </a:extLst>
            </p:cNvPr>
            <p:cNvSpPr txBox="1"/>
            <p:nvPr userDrawn="1"/>
          </p:nvSpPr>
          <p:spPr>
            <a:xfrm>
              <a:off x="1049346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C3892E-2DB0-DEF7-4B05-3C8A7DA1E7AC}"/>
                </a:ext>
              </a:extLst>
            </p:cNvPr>
            <p:cNvSpPr txBox="1"/>
            <p:nvPr userDrawn="1"/>
          </p:nvSpPr>
          <p:spPr>
            <a:xfrm>
              <a:off x="10653362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D361771-27FD-BA10-D9A6-9AAFEDA330EA}"/>
                </a:ext>
              </a:extLst>
            </p:cNvPr>
            <p:cNvSpPr txBox="1"/>
            <p:nvPr userDrawn="1"/>
          </p:nvSpPr>
          <p:spPr>
            <a:xfrm>
              <a:off x="10813261" y="818678"/>
              <a:ext cx="304800" cy="136608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868480-79C9-DA71-3AA8-17392AE11044}"/>
                </a:ext>
              </a:extLst>
            </p:cNvPr>
            <p:cNvSpPr txBox="1"/>
            <p:nvPr userDrawn="1"/>
          </p:nvSpPr>
          <p:spPr>
            <a:xfrm>
              <a:off x="10973160" y="536550"/>
              <a:ext cx="304800" cy="16482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CD36FEB-E25D-4C0E-E3C8-2C6A93534631}"/>
                </a:ext>
              </a:extLst>
            </p:cNvPr>
            <p:cNvSpPr txBox="1"/>
            <p:nvPr userDrawn="1"/>
          </p:nvSpPr>
          <p:spPr>
            <a:xfrm>
              <a:off x="11133059" y="-27707"/>
              <a:ext cx="304800" cy="22124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24E5639-99AC-4829-A460-0A32732C356B}"/>
                </a:ext>
              </a:extLst>
            </p:cNvPr>
            <p:cNvSpPr txBox="1"/>
            <p:nvPr userDrawn="1"/>
          </p:nvSpPr>
          <p:spPr>
            <a:xfrm>
              <a:off x="11292958" y="-450900"/>
              <a:ext cx="304800" cy="26356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883B28B-55E9-8D35-20CC-1A01B7DF9F37}"/>
                </a:ext>
              </a:extLst>
            </p:cNvPr>
            <p:cNvSpPr txBox="1"/>
            <p:nvPr userDrawn="1"/>
          </p:nvSpPr>
          <p:spPr>
            <a:xfrm>
              <a:off x="11612756" y="-1579414"/>
              <a:ext cx="304800" cy="376417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  <a:b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</a:b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83C4723-73E9-270F-2B1B-B237BAB96AA1}"/>
                </a:ext>
              </a:extLst>
            </p:cNvPr>
            <p:cNvSpPr txBox="1"/>
            <p:nvPr userDrawn="1"/>
          </p:nvSpPr>
          <p:spPr>
            <a:xfrm>
              <a:off x="11452857" y="-874093"/>
              <a:ext cx="304800" cy="30588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F54BBE-0FBC-4008-A210-073C3BC8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77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DE45F-CF80-3E34-E4F1-C65AFDC806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8D143-5F5C-F861-BC90-69270F0797D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08A9E-3722-81D3-CC87-9E7CC1E3507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0400" y="6356350"/>
            <a:ext cx="1066800" cy="365125"/>
          </a:xfrm>
        </p:spPr>
        <p:txBody>
          <a:bodyPr/>
          <a:lstStyle>
            <a:lvl1pPr>
              <a:defRPr sz="1600">
                <a:solidFill>
                  <a:srgbClr val="003889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8" name="Picture 87" descr="A blue and white rectangle with a blue line&#10;&#10;Description automatically generated">
            <a:extLst>
              <a:ext uri="{FF2B5EF4-FFF2-40B4-BE49-F238E27FC236}">
                <a16:creationId xmlns:a16="http://schemas.microsoft.com/office/drawing/2014/main" id="{1899576A-9A19-F98F-1461-3CD6FEC04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584" t="89214" r="5774" b="3060"/>
          <a:stretch/>
        </p:blipFill>
        <p:spPr>
          <a:xfrm>
            <a:off x="9797143" y="72570"/>
            <a:ext cx="2394857" cy="529773"/>
          </a:xfrm>
          <a:prstGeom prst="rect">
            <a:avLst/>
          </a:prstGeom>
        </p:spPr>
      </p:pic>
      <p:pic>
        <p:nvPicPr>
          <p:cNvPr id="6" name="Picture 5" descr="A blue and white rectangle with a blue line&#10;&#10;Description automatically generated">
            <a:extLst>
              <a:ext uri="{FF2B5EF4-FFF2-40B4-BE49-F238E27FC236}">
                <a16:creationId xmlns:a16="http://schemas.microsoft.com/office/drawing/2014/main" id="{1E87FC44-7880-EF81-0C57-1D64BDFBE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291" t="89214" r="5774" b="2637"/>
          <a:stretch/>
        </p:blipFill>
        <p:spPr>
          <a:xfrm>
            <a:off x="11234057" y="6183085"/>
            <a:ext cx="235857" cy="5588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BE177A4-F7D4-CEF2-1744-FF291C58FDCD}"/>
              </a:ext>
            </a:extLst>
          </p:cNvPr>
          <p:cNvSpPr/>
          <p:nvPr userDrawn="1"/>
        </p:nvSpPr>
        <p:spPr>
          <a:xfrm>
            <a:off x="0" y="457200"/>
            <a:ext cx="914400" cy="304800"/>
          </a:xfrm>
          <a:prstGeom prst="rect">
            <a:avLst/>
          </a:prstGeom>
          <a:solidFill>
            <a:srgbClr val="00469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181D-8E40-3F33-4684-3BB2C0DC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DA7E-5772-AED2-B433-1D0B00AB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8CAA-96B7-D03D-6F6D-4A460297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7E6C-D11F-4244-B654-9C23DF7F256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8AF3D-89D2-C1A4-D216-EA20B6D6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0CDE-6A63-90B7-C27C-0DA58B24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96E0-0E46-4E60-8183-50CBD73D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2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 preserve="1">
  <p:cSld name="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19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 preserve="1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6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24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 preserve="1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6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Wingdings" panose="05000000000000000000" pitchFamily="2" charset="2"/>
              <a:buChar char="§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24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1 Line &amp; Content" preserve="1">
  <p:cSld name="1_Title 1 Lin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59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6"/>
          <p:cNvSpPr>
            <a:spLocks noGrp="1"/>
          </p:cNvSpPr>
          <p:nvPr>
            <p:ph type="pic" idx="2"/>
          </p:nvPr>
        </p:nvSpPr>
        <p:spPr>
          <a:xfrm>
            <a:off x="961925" y="1087655"/>
            <a:ext cx="10541000" cy="492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378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" preserve="1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7"/>
          <p:cNvSpPr>
            <a:spLocks noGrp="1"/>
          </p:cNvSpPr>
          <p:nvPr>
            <p:ph type="pic" idx="2"/>
          </p:nvPr>
        </p:nvSpPr>
        <p:spPr>
          <a:xfrm>
            <a:off x="6096000" y="1361190"/>
            <a:ext cx="54165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93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" preserve="1">
  <p:cSld name="2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6359096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20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8550F678-64BA-6A0B-2BF0-76D46B460AC9}"/>
              </a:ext>
            </a:extLst>
          </p:cNvPr>
          <p:cNvGrpSpPr/>
          <p:nvPr userDrawn="1"/>
        </p:nvGrpSpPr>
        <p:grpSpPr>
          <a:xfrm>
            <a:off x="-59871" y="2193821"/>
            <a:ext cx="12297253" cy="4751622"/>
            <a:chOff x="-59871" y="-2566864"/>
            <a:chExt cx="12297253" cy="47516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3409AE-6986-1AF8-9A53-D424D896A3CE}"/>
                </a:ext>
              </a:extLst>
            </p:cNvPr>
            <p:cNvSpPr txBox="1"/>
            <p:nvPr userDrawn="1"/>
          </p:nvSpPr>
          <p:spPr>
            <a:xfrm>
              <a:off x="11932582" y="-2566864"/>
              <a:ext cx="304800" cy="475162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1D4E9-7754-4262-FBA5-A839E6BDDA96}"/>
                </a:ext>
              </a:extLst>
            </p:cNvPr>
            <p:cNvSpPr txBox="1"/>
            <p:nvPr userDrawn="1"/>
          </p:nvSpPr>
          <p:spPr>
            <a:xfrm>
              <a:off x="11772655" y="-2002607"/>
              <a:ext cx="304800" cy="41873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343F3E-1787-C85A-012C-413D933FFAD0}"/>
                </a:ext>
              </a:extLst>
            </p:cNvPr>
            <p:cNvSpPr txBox="1"/>
            <p:nvPr userDrawn="1"/>
          </p:nvSpPr>
          <p:spPr>
            <a:xfrm>
              <a:off x="-59871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endParaRPr lang="en-US" sz="1200">
                <a:solidFill>
                  <a:srgbClr val="ECF4FA"/>
                </a:solidFill>
                <a:sym typeface="Wingdings" panose="05000000000000000000" pitchFamily="2" charset="2"/>
              </a:endParaRP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CEF69E-A217-4DE2-20E7-0DF85B0765EC}"/>
                </a:ext>
              </a:extLst>
            </p:cNvPr>
            <p:cNvSpPr txBox="1"/>
            <p:nvPr userDrawn="1"/>
          </p:nvSpPr>
          <p:spPr>
            <a:xfrm>
              <a:off x="100028" y="1665064"/>
              <a:ext cx="304800" cy="51969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7A15DE-2BB2-FA97-8988-99A1141DCF5F}"/>
                </a:ext>
              </a:extLst>
            </p:cNvPr>
            <p:cNvSpPr txBox="1"/>
            <p:nvPr userDrawn="1"/>
          </p:nvSpPr>
          <p:spPr>
            <a:xfrm>
              <a:off x="259927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30BAD3-2C41-BCCC-3E53-A24C74C70915}"/>
                </a:ext>
              </a:extLst>
            </p:cNvPr>
            <p:cNvSpPr txBox="1"/>
            <p:nvPr userDrawn="1"/>
          </p:nvSpPr>
          <p:spPr>
            <a:xfrm>
              <a:off x="419826" y="1806128"/>
              <a:ext cx="304800" cy="37863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4FD1A9-0ABB-3AAC-F177-3027ECE7DBA8}"/>
                </a:ext>
              </a:extLst>
            </p:cNvPr>
            <p:cNvSpPr txBox="1"/>
            <p:nvPr userDrawn="1"/>
          </p:nvSpPr>
          <p:spPr>
            <a:xfrm>
              <a:off x="579725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4E4F42-501B-8FF7-F229-665890F08345}"/>
                </a:ext>
              </a:extLst>
            </p:cNvPr>
            <p:cNvSpPr txBox="1"/>
            <p:nvPr userDrawn="1"/>
          </p:nvSpPr>
          <p:spPr>
            <a:xfrm>
              <a:off x="739624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792817-D8DF-518C-8024-8AAFB3D6D864}"/>
                </a:ext>
              </a:extLst>
            </p:cNvPr>
            <p:cNvSpPr txBox="1"/>
            <p:nvPr userDrawn="1"/>
          </p:nvSpPr>
          <p:spPr>
            <a:xfrm>
              <a:off x="899523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8ADC0F-7190-1781-2817-C1FB8B57188B}"/>
                </a:ext>
              </a:extLst>
            </p:cNvPr>
            <p:cNvSpPr txBox="1"/>
            <p:nvPr userDrawn="1"/>
          </p:nvSpPr>
          <p:spPr>
            <a:xfrm>
              <a:off x="1059422" y="1524000"/>
              <a:ext cx="304800" cy="660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4477-89AF-1228-26AF-AFE48E6EF726}"/>
                </a:ext>
              </a:extLst>
            </p:cNvPr>
            <p:cNvSpPr txBox="1"/>
            <p:nvPr userDrawn="1"/>
          </p:nvSpPr>
          <p:spPr>
            <a:xfrm>
              <a:off x="121932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7DA824-DE85-750E-8736-0A3DCA045A49}"/>
                </a:ext>
              </a:extLst>
            </p:cNvPr>
            <p:cNvSpPr txBox="1"/>
            <p:nvPr userDrawn="1"/>
          </p:nvSpPr>
          <p:spPr>
            <a:xfrm>
              <a:off x="137922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30CAE4-50B1-CFFF-1B80-29FD520CA5F7}"/>
                </a:ext>
              </a:extLst>
            </p:cNvPr>
            <p:cNvSpPr txBox="1"/>
            <p:nvPr userDrawn="1"/>
          </p:nvSpPr>
          <p:spPr>
            <a:xfrm>
              <a:off x="1539119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625284-9865-F2D2-39F1-65EE9D431E54}"/>
                </a:ext>
              </a:extLst>
            </p:cNvPr>
            <p:cNvSpPr txBox="1"/>
            <p:nvPr userDrawn="1"/>
          </p:nvSpPr>
          <p:spPr>
            <a:xfrm>
              <a:off x="169901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A948A2-3837-2D59-DB5C-3EA314AA1A7C}"/>
                </a:ext>
              </a:extLst>
            </p:cNvPr>
            <p:cNvSpPr txBox="1"/>
            <p:nvPr userDrawn="1"/>
          </p:nvSpPr>
          <p:spPr>
            <a:xfrm>
              <a:off x="185891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17E5EE-0002-D112-E984-6B640062C5C6}"/>
                </a:ext>
              </a:extLst>
            </p:cNvPr>
            <p:cNvSpPr txBox="1"/>
            <p:nvPr userDrawn="1"/>
          </p:nvSpPr>
          <p:spPr>
            <a:xfrm>
              <a:off x="201881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C190B0-07FB-C776-979D-8084FBF807CF}"/>
                </a:ext>
              </a:extLst>
            </p:cNvPr>
            <p:cNvSpPr txBox="1"/>
            <p:nvPr userDrawn="1"/>
          </p:nvSpPr>
          <p:spPr>
            <a:xfrm>
              <a:off x="2178715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4861A-4E16-F437-77FE-5ADC0B3D092E}"/>
                </a:ext>
              </a:extLst>
            </p:cNvPr>
            <p:cNvSpPr txBox="1"/>
            <p:nvPr userDrawn="1"/>
          </p:nvSpPr>
          <p:spPr>
            <a:xfrm>
              <a:off x="233861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4BE6EF-862A-254C-FF2D-8CAF7A887DEB}"/>
                </a:ext>
              </a:extLst>
            </p:cNvPr>
            <p:cNvSpPr txBox="1"/>
            <p:nvPr userDrawn="1"/>
          </p:nvSpPr>
          <p:spPr>
            <a:xfrm>
              <a:off x="2498513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046ECD-35FE-6619-DED9-D4D3F703CF42}"/>
                </a:ext>
              </a:extLst>
            </p:cNvPr>
            <p:cNvSpPr txBox="1"/>
            <p:nvPr userDrawn="1"/>
          </p:nvSpPr>
          <p:spPr>
            <a:xfrm>
              <a:off x="2658412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BF40E6-AE18-A110-BC70-AE3DC65F0596}"/>
                </a:ext>
              </a:extLst>
            </p:cNvPr>
            <p:cNvSpPr txBox="1"/>
            <p:nvPr userDrawn="1"/>
          </p:nvSpPr>
          <p:spPr>
            <a:xfrm>
              <a:off x="281831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AF3EBB-5133-4726-E900-55DB411B61FE}"/>
                </a:ext>
              </a:extLst>
            </p:cNvPr>
            <p:cNvSpPr txBox="1"/>
            <p:nvPr userDrawn="1"/>
          </p:nvSpPr>
          <p:spPr>
            <a:xfrm>
              <a:off x="297821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EC9B3A-30B0-79EF-CB83-B92508DF570A}"/>
                </a:ext>
              </a:extLst>
            </p:cNvPr>
            <p:cNvSpPr txBox="1"/>
            <p:nvPr userDrawn="1"/>
          </p:nvSpPr>
          <p:spPr>
            <a:xfrm>
              <a:off x="3138109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B8C381-2D7A-56CE-4B32-2E3F0736CD39}"/>
                </a:ext>
              </a:extLst>
            </p:cNvPr>
            <p:cNvSpPr txBox="1"/>
            <p:nvPr userDrawn="1"/>
          </p:nvSpPr>
          <p:spPr>
            <a:xfrm>
              <a:off x="329800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DB56D7-B659-040A-F28B-CE5D14C7133F}"/>
                </a:ext>
              </a:extLst>
            </p:cNvPr>
            <p:cNvSpPr txBox="1"/>
            <p:nvPr userDrawn="1"/>
          </p:nvSpPr>
          <p:spPr>
            <a:xfrm>
              <a:off x="345790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7FDAE3-EA21-EAF9-A80B-2A763F9695B5}"/>
                </a:ext>
              </a:extLst>
            </p:cNvPr>
            <p:cNvSpPr txBox="1"/>
            <p:nvPr userDrawn="1"/>
          </p:nvSpPr>
          <p:spPr>
            <a:xfrm>
              <a:off x="361780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073867-6F71-AC49-ADC0-912112B5C014}"/>
                </a:ext>
              </a:extLst>
            </p:cNvPr>
            <p:cNvSpPr txBox="1"/>
            <p:nvPr userDrawn="1"/>
          </p:nvSpPr>
          <p:spPr>
            <a:xfrm>
              <a:off x="3777705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A02218-EDAB-DAE0-3462-D8EEB19E73C1}"/>
                </a:ext>
              </a:extLst>
            </p:cNvPr>
            <p:cNvSpPr txBox="1"/>
            <p:nvPr userDrawn="1"/>
          </p:nvSpPr>
          <p:spPr>
            <a:xfrm>
              <a:off x="393760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F17A91-3CC8-E6E7-333D-FD9563256C59}"/>
                </a:ext>
              </a:extLst>
            </p:cNvPr>
            <p:cNvSpPr txBox="1"/>
            <p:nvPr userDrawn="1"/>
          </p:nvSpPr>
          <p:spPr>
            <a:xfrm>
              <a:off x="409750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94EABC-A22D-B46B-B81D-4B6E4D3759CF}"/>
                </a:ext>
              </a:extLst>
            </p:cNvPr>
            <p:cNvSpPr txBox="1"/>
            <p:nvPr userDrawn="1"/>
          </p:nvSpPr>
          <p:spPr>
            <a:xfrm>
              <a:off x="425740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79821D-B692-31DF-2621-F02ACF2ABBF3}"/>
                </a:ext>
              </a:extLst>
            </p:cNvPr>
            <p:cNvSpPr txBox="1"/>
            <p:nvPr userDrawn="1"/>
          </p:nvSpPr>
          <p:spPr>
            <a:xfrm>
              <a:off x="4417301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B74E95-269C-A36A-71C4-84093B3263EB}"/>
                </a:ext>
              </a:extLst>
            </p:cNvPr>
            <p:cNvSpPr txBox="1"/>
            <p:nvPr userDrawn="1"/>
          </p:nvSpPr>
          <p:spPr>
            <a:xfrm>
              <a:off x="4577200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B11F6E-AEC1-5472-C028-66B7F19F6ED0}"/>
                </a:ext>
              </a:extLst>
            </p:cNvPr>
            <p:cNvSpPr txBox="1"/>
            <p:nvPr userDrawn="1"/>
          </p:nvSpPr>
          <p:spPr>
            <a:xfrm>
              <a:off x="4737099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D63D86-763A-2728-CE25-AB606B443843}"/>
                </a:ext>
              </a:extLst>
            </p:cNvPr>
            <p:cNvSpPr txBox="1"/>
            <p:nvPr userDrawn="1"/>
          </p:nvSpPr>
          <p:spPr>
            <a:xfrm>
              <a:off x="4896998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26C3ED-8F83-FFF2-5274-B51D90AF4843}"/>
                </a:ext>
              </a:extLst>
            </p:cNvPr>
            <p:cNvSpPr txBox="1"/>
            <p:nvPr userDrawn="1"/>
          </p:nvSpPr>
          <p:spPr>
            <a:xfrm>
              <a:off x="5056897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DDB43C-88D0-7FC9-B4AD-1BA0F7DB95A5}"/>
                </a:ext>
              </a:extLst>
            </p:cNvPr>
            <p:cNvSpPr txBox="1"/>
            <p:nvPr userDrawn="1"/>
          </p:nvSpPr>
          <p:spPr>
            <a:xfrm>
              <a:off x="5216796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EBF287-6BC5-E702-94E8-56F21B3E82A6}"/>
                </a:ext>
              </a:extLst>
            </p:cNvPr>
            <p:cNvSpPr txBox="1"/>
            <p:nvPr userDrawn="1"/>
          </p:nvSpPr>
          <p:spPr>
            <a:xfrm>
              <a:off x="5376695" y="1382935"/>
              <a:ext cx="304800" cy="80182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CED5F8-2497-512E-1E4C-CCBEC154BD06}"/>
                </a:ext>
              </a:extLst>
            </p:cNvPr>
            <p:cNvSpPr txBox="1"/>
            <p:nvPr userDrawn="1"/>
          </p:nvSpPr>
          <p:spPr>
            <a:xfrm>
              <a:off x="5536594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88EF78-7C34-34CE-09F1-56661369BF97}"/>
                </a:ext>
              </a:extLst>
            </p:cNvPr>
            <p:cNvSpPr txBox="1"/>
            <p:nvPr userDrawn="1"/>
          </p:nvSpPr>
          <p:spPr>
            <a:xfrm>
              <a:off x="569649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BD2D5A-122B-2C95-E777-1A2A1064C8E7}"/>
                </a:ext>
              </a:extLst>
            </p:cNvPr>
            <p:cNvSpPr txBox="1"/>
            <p:nvPr userDrawn="1"/>
          </p:nvSpPr>
          <p:spPr>
            <a:xfrm>
              <a:off x="585639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6FE6D6F-2C69-4AB0-16DC-3A8686EFD400}"/>
                </a:ext>
              </a:extLst>
            </p:cNvPr>
            <p:cNvSpPr txBox="1"/>
            <p:nvPr userDrawn="1"/>
          </p:nvSpPr>
          <p:spPr>
            <a:xfrm>
              <a:off x="6016291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2B03939-0EBA-B4D4-6076-6C886073BD8D}"/>
                </a:ext>
              </a:extLst>
            </p:cNvPr>
            <p:cNvSpPr txBox="1"/>
            <p:nvPr userDrawn="1"/>
          </p:nvSpPr>
          <p:spPr>
            <a:xfrm>
              <a:off x="6176190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E467A7-B3E8-B323-B85B-5490A15F332F}"/>
                </a:ext>
              </a:extLst>
            </p:cNvPr>
            <p:cNvSpPr txBox="1"/>
            <p:nvPr userDrawn="1"/>
          </p:nvSpPr>
          <p:spPr>
            <a:xfrm>
              <a:off x="633608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E54A4C-0AF2-0A1E-7696-CC8FC6AC7513}"/>
                </a:ext>
              </a:extLst>
            </p:cNvPr>
            <p:cNvSpPr txBox="1"/>
            <p:nvPr userDrawn="1"/>
          </p:nvSpPr>
          <p:spPr>
            <a:xfrm>
              <a:off x="649598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CD7FC1-F5D2-8FA3-E7F6-B64D11099A94}"/>
                </a:ext>
              </a:extLst>
            </p:cNvPr>
            <p:cNvSpPr txBox="1"/>
            <p:nvPr userDrawn="1"/>
          </p:nvSpPr>
          <p:spPr>
            <a:xfrm>
              <a:off x="665588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C46ABF-29CA-97B7-CCE7-E9902F710D8B}"/>
                </a:ext>
              </a:extLst>
            </p:cNvPr>
            <p:cNvSpPr txBox="1"/>
            <p:nvPr userDrawn="1"/>
          </p:nvSpPr>
          <p:spPr>
            <a:xfrm>
              <a:off x="6815786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475632D-4D92-B27A-6A61-A69A42559168}"/>
                </a:ext>
              </a:extLst>
            </p:cNvPr>
            <p:cNvSpPr txBox="1"/>
            <p:nvPr userDrawn="1"/>
          </p:nvSpPr>
          <p:spPr>
            <a:xfrm>
              <a:off x="697568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56784B-636C-1681-C902-0FCD69F45375}"/>
                </a:ext>
              </a:extLst>
            </p:cNvPr>
            <p:cNvSpPr txBox="1"/>
            <p:nvPr userDrawn="1"/>
          </p:nvSpPr>
          <p:spPr>
            <a:xfrm>
              <a:off x="7135584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EA75A-1343-9A7E-D5B4-84553889C0F1}"/>
                </a:ext>
              </a:extLst>
            </p:cNvPr>
            <p:cNvSpPr txBox="1"/>
            <p:nvPr userDrawn="1"/>
          </p:nvSpPr>
          <p:spPr>
            <a:xfrm>
              <a:off x="7295483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55BF90-4515-26B2-B92C-825561F82E36}"/>
                </a:ext>
              </a:extLst>
            </p:cNvPr>
            <p:cNvSpPr txBox="1"/>
            <p:nvPr userDrawn="1"/>
          </p:nvSpPr>
          <p:spPr>
            <a:xfrm>
              <a:off x="7455382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460FB96-CEB3-FDBA-C319-7F005AD6CE0B}"/>
                </a:ext>
              </a:extLst>
            </p:cNvPr>
            <p:cNvSpPr txBox="1"/>
            <p:nvPr userDrawn="1"/>
          </p:nvSpPr>
          <p:spPr>
            <a:xfrm>
              <a:off x="7615281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F0DE7B1-DD52-44C8-0802-70D706B1D766}"/>
                </a:ext>
              </a:extLst>
            </p:cNvPr>
            <p:cNvSpPr txBox="1"/>
            <p:nvPr userDrawn="1"/>
          </p:nvSpPr>
          <p:spPr>
            <a:xfrm>
              <a:off x="7775180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0E74F4-CAA6-959A-2E92-3085A20D5689}"/>
                </a:ext>
              </a:extLst>
            </p:cNvPr>
            <p:cNvSpPr txBox="1"/>
            <p:nvPr userDrawn="1"/>
          </p:nvSpPr>
          <p:spPr>
            <a:xfrm>
              <a:off x="793507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968AA0-88E9-BE36-CCB2-BE9C50DA3FC9}"/>
                </a:ext>
              </a:extLst>
            </p:cNvPr>
            <p:cNvSpPr txBox="1"/>
            <p:nvPr userDrawn="1"/>
          </p:nvSpPr>
          <p:spPr>
            <a:xfrm>
              <a:off x="809497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DF25E2-DB04-5F82-0E9F-437EA831566B}"/>
                </a:ext>
              </a:extLst>
            </p:cNvPr>
            <p:cNvSpPr txBox="1"/>
            <p:nvPr userDrawn="1"/>
          </p:nvSpPr>
          <p:spPr>
            <a:xfrm>
              <a:off x="825487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D68FC2-3541-9059-13FB-8094EA75A605}"/>
                </a:ext>
              </a:extLst>
            </p:cNvPr>
            <p:cNvSpPr txBox="1"/>
            <p:nvPr userDrawn="1"/>
          </p:nvSpPr>
          <p:spPr>
            <a:xfrm>
              <a:off x="8414776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B97D11C-A14E-5185-D336-3FA9AA0BB6E1}"/>
                </a:ext>
              </a:extLst>
            </p:cNvPr>
            <p:cNvSpPr txBox="1"/>
            <p:nvPr userDrawn="1"/>
          </p:nvSpPr>
          <p:spPr>
            <a:xfrm>
              <a:off x="857467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E3B557F-1652-3596-E495-CECD4AAB4140}"/>
                </a:ext>
              </a:extLst>
            </p:cNvPr>
            <p:cNvSpPr txBox="1"/>
            <p:nvPr userDrawn="1"/>
          </p:nvSpPr>
          <p:spPr>
            <a:xfrm>
              <a:off x="8734574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  <a:b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</a:b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50C1A3-DB92-3202-C0A3-457B11069513}"/>
                </a:ext>
              </a:extLst>
            </p:cNvPr>
            <p:cNvSpPr txBox="1"/>
            <p:nvPr userDrawn="1"/>
          </p:nvSpPr>
          <p:spPr>
            <a:xfrm>
              <a:off x="8894473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E1A46D7-F920-67F5-A9A1-07CAF3DD07F0}"/>
                </a:ext>
              </a:extLst>
            </p:cNvPr>
            <p:cNvSpPr txBox="1"/>
            <p:nvPr userDrawn="1"/>
          </p:nvSpPr>
          <p:spPr>
            <a:xfrm>
              <a:off x="9054372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DCA061-4694-A854-583E-FF2C34F0CE99}"/>
                </a:ext>
              </a:extLst>
            </p:cNvPr>
            <p:cNvSpPr txBox="1"/>
            <p:nvPr userDrawn="1"/>
          </p:nvSpPr>
          <p:spPr>
            <a:xfrm>
              <a:off x="9214271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48722B-94C7-BA88-B37E-6AC948593EF3}"/>
                </a:ext>
              </a:extLst>
            </p:cNvPr>
            <p:cNvSpPr txBox="1"/>
            <p:nvPr userDrawn="1"/>
          </p:nvSpPr>
          <p:spPr>
            <a:xfrm>
              <a:off x="9374170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467A77-FC02-51F7-A73F-51AC8F5C8FAD}"/>
                </a:ext>
              </a:extLst>
            </p:cNvPr>
            <p:cNvSpPr txBox="1"/>
            <p:nvPr userDrawn="1"/>
          </p:nvSpPr>
          <p:spPr>
            <a:xfrm>
              <a:off x="9534069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8C7724-2F9E-2C5D-152A-A48947790A01}"/>
                </a:ext>
              </a:extLst>
            </p:cNvPr>
            <p:cNvSpPr txBox="1"/>
            <p:nvPr userDrawn="1"/>
          </p:nvSpPr>
          <p:spPr>
            <a:xfrm>
              <a:off x="9693968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7BC641-47ED-842B-A002-9E2CA17D5AB0}"/>
                </a:ext>
              </a:extLst>
            </p:cNvPr>
            <p:cNvSpPr txBox="1"/>
            <p:nvPr userDrawn="1"/>
          </p:nvSpPr>
          <p:spPr>
            <a:xfrm>
              <a:off x="9853867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C1D2510-D700-BD38-4F75-3155D86CCC50}"/>
                </a:ext>
              </a:extLst>
            </p:cNvPr>
            <p:cNvSpPr txBox="1"/>
            <p:nvPr userDrawn="1"/>
          </p:nvSpPr>
          <p:spPr>
            <a:xfrm>
              <a:off x="10013766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1595BC-7532-D230-2F77-7300947BBA08}"/>
                </a:ext>
              </a:extLst>
            </p:cNvPr>
            <p:cNvSpPr txBox="1"/>
            <p:nvPr userDrawn="1"/>
          </p:nvSpPr>
          <p:spPr>
            <a:xfrm>
              <a:off x="10173665" y="1100807"/>
              <a:ext cx="304800" cy="10839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382282-4D21-D8E3-E524-60903B3D7824}"/>
                </a:ext>
              </a:extLst>
            </p:cNvPr>
            <p:cNvSpPr txBox="1"/>
            <p:nvPr userDrawn="1"/>
          </p:nvSpPr>
          <p:spPr>
            <a:xfrm>
              <a:off x="10493463" y="1241871"/>
              <a:ext cx="304800" cy="9428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C3892E-2DB0-DEF7-4B05-3C8A7DA1E7AC}"/>
                </a:ext>
              </a:extLst>
            </p:cNvPr>
            <p:cNvSpPr txBox="1"/>
            <p:nvPr userDrawn="1"/>
          </p:nvSpPr>
          <p:spPr>
            <a:xfrm>
              <a:off x="10653362" y="959743"/>
              <a:ext cx="304800" cy="1225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D361771-27FD-BA10-D9A6-9AAFEDA330EA}"/>
                </a:ext>
              </a:extLst>
            </p:cNvPr>
            <p:cNvSpPr txBox="1"/>
            <p:nvPr userDrawn="1"/>
          </p:nvSpPr>
          <p:spPr>
            <a:xfrm>
              <a:off x="10813261" y="818678"/>
              <a:ext cx="304800" cy="136608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868480-79C9-DA71-3AA8-17392AE11044}"/>
                </a:ext>
              </a:extLst>
            </p:cNvPr>
            <p:cNvSpPr txBox="1"/>
            <p:nvPr userDrawn="1"/>
          </p:nvSpPr>
          <p:spPr>
            <a:xfrm>
              <a:off x="10973160" y="536550"/>
              <a:ext cx="304800" cy="16482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CD36FEB-E25D-4C0E-E3C8-2C6A93534631}"/>
                </a:ext>
              </a:extLst>
            </p:cNvPr>
            <p:cNvSpPr txBox="1"/>
            <p:nvPr userDrawn="1"/>
          </p:nvSpPr>
          <p:spPr>
            <a:xfrm>
              <a:off x="11133059" y="-27707"/>
              <a:ext cx="304800" cy="22124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24E5639-99AC-4829-A460-0A32732C356B}"/>
                </a:ext>
              </a:extLst>
            </p:cNvPr>
            <p:cNvSpPr txBox="1"/>
            <p:nvPr userDrawn="1"/>
          </p:nvSpPr>
          <p:spPr>
            <a:xfrm>
              <a:off x="11292958" y="-450900"/>
              <a:ext cx="304800" cy="26356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883B28B-55E9-8D35-20CC-1A01B7DF9F37}"/>
                </a:ext>
              </a:extLst>
            </p:cNvPr>
            <p:cNvSpPr txBox="1"/>
            <p:nvPr userDrawn="1"/>
          </p:nvSpPr>
          <p:spPr>
            <a:xfrm>
              <a:off x="11612756" y="-1579414"/>
              <a:ext cx="304800" cy="376417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  <a:b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</a:b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83C4723-73E9-270F-2B1B-B237BAB96AA1}"/>
                </a:ext>
              </a:extLst>
            </p:cNvPr>
            <p:cNvSpPr txBox="1"/>
            <p:nvPr userDrawn="1"/>
          </p:nvSpPr>
          <p:spPr>
            <a:xfrm>
              <a:off x="11452857" y="-874093"/>
              <a:ext cx="304800" cy="30588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  <a:p>
              <a:pPr>
                <a:lnSpc>
                  <a:spcPts val="1125"/>
                </a:lnSpc>
              </a:pPr>
              <a:r>
                <a:rPr lang="en-US" sz="1200">
                  <a:solidFill>
                    <a:srgbClr val="ECF4FA"/>
                  </a:solidFill>
                  <a:sym typeface="Wingdings" panose="05000000000000000000" pitchFamily="2" charset="2"/>
                </a:rPr>
                <a:t>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F54BBE-0FBC-4008-A210-073C3BC8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DE45F-CF80-3E34-E4F1-C65AFDC806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8D143-5F5C-F861-BC90-69270F0797D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08A9E-3722-81D3-CC87-9E7CC1E3507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0400" y="6356350"/>
            <a:ext cx="1066800" cy="365125"/>
          </a:xfrm>
        </p:spPr>
        <p:txBody>
          <a:bodyPr/>
          <a:lstStyle>
            <a:lvl1pPr>
              <a:defRPr sz="1600">
                <a:solidFill>
                  <a:srgbClr val="003889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8" name="Picture 87" descr="A blue and white rectangle with a blue line&#10;&#10;Description automatically generated">
            <a:extLst>
              <a:ext uri="{FF2B5EF4-FFF2-40B4-BE49-F238E27FC236}">
                <a16:creationId xmlns:a16="http://schemas.microsoft.com/office/drawing/2014/main" id="{1899576A-9A19-F98F-1461-3CD6FEC04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584" t="89214" r="5774" b="3060"/>
          <a:stretch/>
        </p:blipFill>
        <p:spPr>
          <a:xfrm>
            <a:off x="9797143" y="72570"/>
            <a:ext cx="2394857" cy="529773"/>
          </a:xfrm>
          <a:prstGeom prst="rect">
            <a:avLst/>
          </a:prstGeom>
        </p:spPr>
      </p:pic>
      <p:pic>
        <p:nvPicPr>
          <p:cNvPr id="6" name="Picture 5" descr="A blue and white rectangle with a blue line&#10;&#10;Description automatically generated">
            <a:extLst>
              <a:ext uri="{FF2B5EF4-FFF2-40B4-BE49-F238E27FC236}">
                <a16:creationId xmlns:a16="http://schemas.microsoft.com/office/drawing/2014/main" id="{1E87FC44-7880-EF81-0C57-1D64BDFBE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291" t="89214" r="5774" b="2637"/>
          <a:stretch/>
        </p:blipFill>
        <p:spPr>
          <a:xfrm>
            <a:off x="11234057" y="6183085"/>
            <a:ext cx="235857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647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6" r:id="rId4"/>
    <p:sldLayoutId id="2147483659" r:id="rId5"/>
    <p:sldLayoutId id="2147483660" r:id="rId6"/>
    <p:sldLayoutId id="2147483661" r:id="rId7"/>
    <p:sldLayoutId id="2147483662" r:id="rId8"/>
    <p:sldLayoutId id="2147483667" r:id="rId9"/>
    <p:sldLayoutId id="2147483664" r:id="rId10"/>
    <p:sldLayoutId id="2147483663" r:id="rId11"/>
    <p:sldLayoutId id="2147483665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810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–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647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scrc.maryland.gov/Pages/Subgroup-annual-filing-modernization.aspx" TargetMode="External"/><Relationship Id="rId2" Type="http://schemas.openxmlformats.org/officeDocument/2006/relationships/hyperlink" Target="mailto:hscrc.annual@maryland.gov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scrc.maryland.gov/Documents/Work%20Group%20Uploads/Annual%20Filing/HSCRC%20AF%20Modernization%20Clinician%20Supplemental%20Schedule%20FAQs%20as%20of%202025.09.10.pdf" TargetMode="External"/><Relationship Id="rId4" Type="http://schemas.openxmlformats.org/officeDocument/2006/relationships/hyperlink" Target="https://hscrc.maryland.gov/Documents/DanielaT%20Uploads/Ad%20Hoc/FY25%20Clinician%20Cost%20Schedule%20-%202025.09.01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F15B78-7694-8B4B-1FB8-29700F188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463" y="3077521"/>
            <a:ext cx="9144000" cy="50642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FY25 Annual Filing</a:t>
            </a:r>
            <a:br>
              <a:rPr lang="en-US" dirty="0"/>
            </a:b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Clinician Cost Schedule (CCS) Walkthrough</a:t>
            </a:r>
            <a:br>
              <a:rPr lang="en-US" i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br>
              <a:rPr lang="en-US" i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br>
              <a:rPr lang="en-US" i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2700" i="1" dirty="0">
                <a:solidFill>
                  <a:srgbClr val="55AA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16, 2025</a:t>
            </a:r>
            <a:endParaRPr lang="en-US" i="1" dirty="0">
              <a:solidFill>
                <a:srgbClr val="55AA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E5645-3A05-8753-ACBF-7184E167FB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02363"/>
            <a:ext cx="2743200" cy="365125"/>
          </a:xfrm>
        </p:spPr>
        <p:txBody>
          <a:bodyPr/>
          <a:lstStyle/>
          <a:p>
            <a:fld id="{AF4F937F-EACF-4030-AF4A-B8AE0822F1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5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4E90-D1E1-E36C-AEF6-622E70CA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36713-5FB5-90FA-5425-C108ED7336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ECE40-9EC1-7766-9C70-BF60C3785CEC}"/>
              </a:ext>
            </a:extLst>
          </p:cNvPr>
          <p:cNvSpPr txBox="1"/>
          <p:nvPr/>
        </p:nvSpPr>
        <p:spPr>
          <a:xfrm>
            <a:off x="1981200" y="2819400"/>
            <a:ext cx="5791200" cy="1785104"/>
          </a:xfrm>
          <a:prstGeom prst="rect">
            <a:avLst/>
          </a:prstGeom>
          <a:solidFill>
            <a:srgbClr val="004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FY25 Clinician Cost Schedule Walkthrough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82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C49DBC-56FD-2693-B247-69083A28D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133475"/>
            <a:ext cx="10515600" cy="5114925"/>
          </a:xfrm>
        </p:spPr>
        <p:txBody>
          <a:bodyPr>
            <a:normAutofit/>
          </a:bodyPr>
          <a:lstStyle/>
          <a:p>
            <a:r>
              <a:rPr lang="en-US" sz="2000" dirty="0"/>
              <a:t>Submission: </a:t>
            </a:r>
          </a:p>
          <a:p>
            <a:pPr lvl="1"/>
            <a:r>
              <a:rPr lang="en-US" sz="1600" b="1" dirty="0"/>
              <a:t>DUE DATE:</a:t>
            </a:r>
            <a:r>
              <a:rPr lang="en-US" sz="1600" dirty="0"/>
              <a:t> December 12, 2025 (for hospitals with a June 30 year end)</a:t>
            </a:r>
          </a:p>
          <a:p>
            <a:pPr lvl="1"/>
            <a:r>
              <a:rPr lang="en-US" sz="1600" dirty="0"/>
              <a:t>Submit completed excel template to </a:t>
            </a:r>
            <a:r>
              <a:rPr lang="en-US" sz="1600" dirty="0">
                <a:hlinkClick r:id="rId2"/>
              </a:rPr>
              <a:t>hscrc.annual@maryland.gov</a:t>
            </a:r>
            <a:endParaRPr lang="en-US" sz="1600" dirty="0"/>
          </a:p>
          <a:p>
            <a:r>
              <a:rPr lang="en-US" sz="2000" dirty="0"/>
              <a:t>Helpful Links</a:t>
            </a:r>
          </a:p>
          <a:p>
            <a:pPr lvl="1"/>
            <a:r>
              <a:rPr lang="en-US" sz="1600" dirty="0">
                <a:hlinkClick r:id="rId3"/>
              </a:rPr>
              <a:t>https://hscrc.maryland.gov/Pages/Subgroup-annual-filing-modernization.aspx</a:t>
            </a:r>
            <a:endParaRPr lang="en-US" sz="1600" dirty="0"/>
          </a:p>
          <a:p>
            <a:pPr lvl="2"/>
            <a:r>
              <a:rPr lang="en-US" sz="1600" dirty="0">
                <a:hlinkClick r:id="rId4"/>
              </a:rPr>
              <a:t>FY25 CCS Schedule Template </a:t>
            </a:r>
            <a:endParaRPr lang="en-US" sz="1600" dirty="0"/>
          </a:p>
          <a:p>
            <a:pPr lvl="2"/>
            <a:r>
              <a:rPr lang="en-US" sz="1600" dirty="0">
                <a:hlinkClick r:id="rId5"/>
              </a:rPr>
              <a:t>FAQs</a:t>
            </a:r>
            <a:endParaRPr lang="en-US" sz="1600" dirty="0"/>
          </a:p>
          <a:p>
            <a:r>
              <a:rPr lang="en-US" sz="2000" dirty="0"/>
              <a:t>Contact Information: </a:t>
            </a:r>
          </a:p>
          <a:p>
            <a:pPr lvl="1"/>
            <a:r>
              <a:rPr lang="en-US" sz="1600" dirty="0"/>
              <a:t>Please email </a:t>
            </a:r>
            <a:r>
              <a:rPr lang="en-US" sz="1600" dirty="0">
                <a:hlinkClick r:id="rId2"/>
              </a:rPr>
              <a:t>hscrc.annual@maryland.gov</a:t>
            </a:r>
            <a:r>
              <a:rPr lang="en-US" sz="1600" dirty="0"/>
              <a:t> with any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B4008-2D2D-5402-EB65-3E004838EA9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97573-995A-D729-1134-AF118A59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27" y="347853"/>
            <a:ext cx="10515600" cy="600837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4233579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3889"/>
      </a:dk1>
      <a:lt1>
        <a:srgbClr val="FFFFFF"/>
      </a:lt1>
      <a:dk2>
        <a:srgbClr val="001938"/>
      </a:dk2>
      <a:lt2>
        <a:srgbClr val="FFFFFF"/>
      </a:lt2>
      <a:accent1>
        <a:srgbClr val="2E95FF"/>
      </a:accent1>
      <a:accent2>
        <a:srgbClr val="55AAFF"/>
      </a:accent2>
      <a:accent3>
        <a:srgbClr val="D1EAFF"/>
      </a:accent3>
      <a:accent4>
        <a:srgbClr val="347708"/>
      </a:accent4>
      <a:accent5>
        <a:srgbClr val="85BF16"/>
      </a:accent5>
      <a:accent6>
        <a:srgbClr val="CDE2A3"/>
      </a:accent6>
      <a:hlink>
        <a:srgbClr val="538E09"/>
      </a:hlink>
      <a:folHlink>
        <a:srgbClr val="3377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3889"/>
      </a:dk1>
      <a:lt1>
        <a:srgbClr val="FFFFFF"/>
      </a:lt1>
      <a:dk2>
        <a:srgbClr val="001938"/>
      </a:dk2>
      <a:lt2>
        <a:srgbClr val="FFFFFF"/>
      </a:lt2>
      <a:accent1>
        <a:srgbClr val="2E95FF"/>
      </a:accent1>
      <a:accent2>
        <a:srgbClr val="55AAFF"/>
      </a:accent2>
      <a:accent3>
        <a:srgbClr val="D1EAFF"/>
      </a:accent3>
      <a:accent4>
        <a:srgbClr val="347708"/>
      </a:accent4>
      <a:accent5>
        <a:srgbClr val="85BF16"/>
      </a:accent5>
      <a:accent6>
        <a:srgbClr val="CDE2A3"/>
      </a:accent6>
      <a:hlink>
        <a:srgbClr val="538E09"/>
      </a:hlink>
      <a:folHlink>
        <a:srgbClr val="3377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40D51286D8B4D9C836A50BBB33558" ma:contentTypeVersion="2" ma:contentTypeDescription="Create a new document." ma:contentTypeScope="" ma:versionID="d14e5c4da1db565cb04c30bec4da99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EF6A7E-3C75-4D9C-8093-4D5D6846A8A1}"/>
</file>

<file path=customXml/itemProps2.xml><?xml version="1.0" encoding="utf-8"?>
<ds:datastoreItem xmlns:ds="http://schemas.openxmlformats.org/officeDocument/2006/customXml" ds:itemID="{ADEB3DCC-B3A6-4D05-BF98-C59822041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5856D-E2ED-4B42-8843-549346B9D4A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618a55b9-c5cb-48c6-b5c4-e5d6d431f15b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30559</TotalTime>
  <Words>97</Words>
  <Application>Microsoft Office PowerPoint</Application>
  <PresentationFormat>Widescreen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1_Office Theme</vt:lpstr>
      <vt:lpstr>1_Office Theme</vt:lpstr>
      <vt:lpstr>FY25 Annual Filing Clinician Cost Schedule (CCS) Walkthrough   September 16, 2025</vt:lpstr>
      <vt:lpstr>Agenda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Lin</dc:creator>
  <cp:lastModifiedBy>Karen Teague</cp:lastModifiedBy>
  <cp:revision>30</cp:revision>
  <cp:lastPrinted>2023-12-13T12:55:30Z</cp:lastPrinted>
  <dcterms:created xsi:type="dcterms:W3CDTF">2020-04-28T19:02:29Z</dcterms:created>
  <dcterms:modified xsi:type="dcterms:W3CDTF">2025-09-17T12:02:16Z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0x0101005AD40D51286D8B4D9C836A50BBB33558</vt:lpwstr>
  </property>
</Properties>
</file>