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Override PartName="/ppt/slides/slide18.xml" ContentType="application/vnd.openxmlformats-officedocument.presentationml.slid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xml" ContentType="application/vnd.openxmlformats-officedocument.presentationml.notesSlide+xml"/>
  <Override PartName="/ppt/notesSlides/notesSlide18.xml" ContentType="application/vnd.openxmlformats-officedocument.presentationml.notesSlide+xml"/>
  <Override PartName="/ppt/slideMasters/slideMaster1.xml" ContentType="application/vnd.openxmlformats-officedocument.presentationml.slideMaster+xml"/>
  <Override PartName="/ppt/notesSlides/notesSlide1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g7GRRgk+eP/J/0QNozrGcFQ9tTN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BFB3922-6A9D-4AF3-BCD9-9111CA59EED3}">
  <a:tblStyle styleId="{1BFB3922-6A9D-4AF3-BCD9-9111CA59EED3}"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48638E04-15E8-454C-876A-8AC244092EBE}"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viewProps" Target="viewProps.xml"/><Relationship Id="rId30"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9" name="Google Shape;9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384ec712a5d_2_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384ec712a5d_2_1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4000"/>
              </a:lnSpc>
              <a:spcBef>
                <a:spcPts val="1000"/>
              </a:spcBef>
              <a:spcAft>
                <a:spcPts val="0"/>
              </a:spcAft>
              <a:buClr>
                <a:schemeClr val="dk1"/>
              </a:buClr>
              <a:buSzPts val="1100"/>
              <a:buFont typeface="Arial"/>
              <a:buNone/>
            </a:pPr>
            <a:endParaRPr/>
          </a:p>
        </p:txBody>
      </p:sp>
      <p:sp>
        <p:nvSpPr>
          <p:cNvPr id="174" name="Google Shape;174;g384ec712a5d_2_1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7103f73857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g37103f73857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2" name="Google Shape;182;g37103f73857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344e31eb601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8" name="Google Shape;188;g344e31eb601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9" name="Google Shape;189;g344e31eb601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384ec712a5d_1_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384ec712a5d_1_2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2" name="Google Shape;212;g384ec712a5d_1_2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84ec712a5d_1_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84ec712a5d_1_3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0" name="Google Shape;220;g384ec712a5d_1_3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3412ae75f77_1_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7" name="Google Shape;227;g3412ae75f77_1_4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8" name="Google Shape;228;g3412ae75f77_1_4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9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4" name="Google Shape;234;p9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1" name="Google Shape;24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412ae75f77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g3412ae75f77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7" name="Google Shape;107;g3412ae75f77_1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368aa708ff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g3368aa708ff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5" name="Google Shape;115;g3368aa708ff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1" name="Google Shape;121;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718547fc78_0_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7" name="Google Shape;127;g3718547fc78_0_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84e9f88522_0_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384e9f88522_0_3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g384e9f88522_0_3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0" name="Google Shape;15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84ec712a5d_2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384ec712a5d_2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4000"/>
              </a:lnSpc>
              <a:spcBef>
                <a:spcPts val="1000"/>
              </a:spcBef>
              <a:spcAft>
                <a:spcPts val="0"/>
              </a:spcAft>
              <a:buClr>
                <a:schemeClr val="dk1"/>
              </a:buClr>
              <a:buSzPts val="1100"/>
              <a:buFont typeface="Arial"/>
              <a:buNone/>
            </a:pPr>
            <a:endParaRPr/>
          </a:p>
        </p:txBody>
      </p:sp>
      <p:sp>
        <p:nvSpPr>
          <p:cNvPr id="157" name="Google Shape;157;g384ec712a5d_2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384ec712a5d_2_28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384ec712a5d_2_28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4000"/>
              </a:lnSpc>
              <a:spcBef>
                <a:spcPts val="1000"/>
              </a:spcBef>
              <a:spcAft>
                <a:spcPts val="0"/>
              </a:spcAft>
              <a:buClr>
                <a:schemeClr val="dk1"/>
              </a:buClr>
              <a:buSzPts val="1100"/>
              <a:buFont typeface="Arial"/>
              <a:buNone/>
            </a:pPr>
            <a:endParaRPr/>
          </a:p>
        </p:txBody>
      </p:sp>
      <p:sp>
        <p:nvSpPr>
          <p:cNvPr id="165" name="Google Shape;165;g384ec712a5d_2_28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Slide">
  <p:cSld name="1_Title Slide">
    <p:bg>
      <p:bgPr>
        <a:blipFill>
          <a:blip r:embed="rId2">
            <a:alphaModFix/>
          </a:blip>
          <a:stretch>
            <a:fillRect/>
          </a:stretch>
        </a:blipFill>
        <a:effectLst/>
      </p:bgPr>
    </p:bg>
    <p:spTree>
      <p:nvGrpSpPr>
        <p:cNvPr id="1" name="Shape 15"/>
        <p:cNvGrpSpPr/>
        <p:nvPr/>
      </p:nvGrpSpPr>
      <p:grpSpPr>
        <a:xfrm>
          <a:off x="0" y="0"/>
          <a:ext cx="0" cy="0"/>
          <a:chOff x="0" y="0"/>
          <a:chExt cx="0" cy="0"/>
        </a:xfrm>
      </p:grpSpPr>
      <p:sp>
        <p:nvSpPr>
          <p:cNvPr id="16" name="Google Shape;16;p25"/>
          <p:cNvSpPr txBox="1">
            <a:spLocks noGrp="1"/>
          </p:cNvSpPr>
          <p:nvPr>
            <p:ph type="ctrTitle"/>
          </p:nvPr>
        </p:nvSpPr>
        <p:spPr>
          <a:xfrm>
            <a:off x="1524000" y="3077521"/>
            <a:ext cx="9144000" cy="506423"/>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3200"/>
              <a:buFont typeface="Arial"/>
              <a:buNone/>
              <a:defRPr sz="32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5"/>
          <p:cNvSpPr txBox="1">
            <a:spLocks noGrp="1"/>
          </p:cNvSpPr>
          <p:nvPr>
            <p:ph type="subTitle" idx="1"/>
          </p:nvPr>
        </p:nvSpPr>
        <p:spPr>
          <a:xfrm>
            <a:off x="1524000" y="3551164"/>
            <a:ext cx="9144000" cy="411162"/>
          </a:xfrm>
          <a:prstGeom prst="rect">
            <a:avLst/>
          </a:prstGeom>
          <a:noFill/>
          <a:ln>
            <a:noFill/>
          </a:ln>
        </p:spPr>
        <p:txBody>
          <a:bodyPr spcFirstLastPara="1" wrap="square" lIns="91425" tIns="45700" rIns="91425" bIns="45700" anchor="b" anchorCtr="0">
            <a:noAutofit/>
          </a:bodyPr>
          <a:lstStyle>
            <a:lvl1pPr lvl="0" algn="l">
              <a:lnSpc>
                <a:spcPct val="90000"/>
              </a:lnSpc>
              <a:spcBef>
                <a:spcPts val="1000"/>
              </a:spcBef>
              <a:spcAft>
                <a:spcPts val="0"/>
              </a:spcAft>
              <a:buClr>
                <a:schemeClr val="dk1"/>
              </a:buClr>
              <a:buSzPts val="2200"/>
              <a:buNone/>
              <a:defRPr sz="2200" b="0" i="0" u="none" strike="noStrike" cap="none">
                <a:solidFill>
                  <a:schemeClr val="dk1"/>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5"/>
          <p:cNvSpPr txBox="1">
            <a:spLocks noGrp="1"/>
          </p:cNvSpPr>
          <p:nvPr>
            <p:ph type="body" idx="2"/>
          </p:nvPr>
        </p:nvSpPr>
        <p:spPr>
          <a:xfrm>
            <a:off x="2758698" y="4502475"/>
            <a:ext cx="7909302" cy="1079500"/>
          </a:xfrm>
          <a:prstGeom prst="rect">
            <a:avLst/>
          </a:prstGeom>
          <a:noFill/>
          <a:ln>
            <a:noFill/>
          </a:ln>
        </p:spPr>
        <p:txBody>
          <a:bodyPr spcFirstLastPara="1" wrap="square" lIns="91425" tIns="45700" rIns="91425" bIns="45700" anchor="t" anchorCtr="0">
            <a:normAutofit/>
          </a:bodyPr>
          <a:lstStyle>
            <a:lvl1pPr marL="457200" lvl="0" indent="-228600" algn="r">
              <a:lnSpc>
                <a:spcPct val="90000"/>
              </a:lnSpc>
              <a:spcBef>
                <a:spcPts val="1000"/>
              </a:spcBef>
              <a:spcAft>
                <a:spcPts val="0"/>
              </a:spcAft>
              <a:buClr>
                <a:srgbClr val="0066CC"/>
              </a:buClr>
              <a:buSzPts val="1400"/>
              <a:buFont typeface="Arial"/>
              <a:buNone/>
              <a:defRPr sz="1400" b="0" i="0">
                <a:solidFill>
                  <a:srgbClr val="0066CC"/>
                </a:solidFill>
                <a:latin typeface="Arial"/>
                <a:ea typeface="Arial"/>
                <a:cs typeface="Arial"/>
                <a:sym typeface="Aria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25"/>
          <p:cNvSpPr txBox="1">
            <a:spLocks noGrp="1"/>
          </p:cNvSpPr>
          <p:nvPr>
            <p:ph type="body" idx="3"/>
          </p:nvPr>
        </p:nvSpPr>
        <p:spPr>
          <a:xfrm>
            <a:off x="1482429" y="3891609"/>
            <a:ext cx="5033963" cy="4968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2800"/>
              <a:buNone/>
              <a:defRPr sz="1800">
                <a:solidFill>
                  <a:srgbClr val="0066CC"/>
                </a:solidFill>
              </a:defRPr>
            </a:lvl1pPr>
            <a:lvl2pPr marL="914400" lvl="1" indent="-381000" algn="l">
              <a:lnSpc>
                <a:spcPct val="90000"/>
              </a:lnSpc>
              <a:spcBef>
                <a:spcPts val="500"/>
              </a:spcBef>
              <a:spcAft>
                <a:spcPts val="0"/>
              </a:spcAft>
              <a:buSzPts val="2400"/>
              <a:buChar char="•"/>
              <a:defRPr/>
            </a:lvl2pPr>
            <a:lvl3pPr marL="1371600" lvl="2" indent="-355600" algn="l">
              <a:lnSpc>
                <a:spcPct val="90000"/>
              </a:lnSpc>
              <a:spcBef>
                <a:spcPts val="500"/>
              </a:spcBef>
              <a:spcAft>
                <a:spcPts val="0"/>
              </a:spcAft>
              <a:buSzPts val="20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Subtitle &amp; Content 23">
  <p:cSld name="Title, Subtitle &amp; Content 23">
    <p:bg>
      <p:bgPr>
        <a:blipFill>
          <a:blip r:embed="rId2">
            <a:alphaModFix/>
          </a:blip>
          <a:stretch>
            <a:fillRect/>
          </a:stretch>
        </a:blipFill>
        <a:effectLst/>
      </p:bgPr>
    </p:bg>
    <p:spTree>
      <p:nvGrpSpPr>
        <p:cNvPr id="1" name="Shape 54"/>
        <p:cNvGrpSpPr/>
        <p:nvPr/>
      </p:nvGrpSpPr>
      <p:grpSpPr>
        <a:xfrm>
          <a:off x="0" y="0"/>
          <a:ext cx="0" cy="0"/>
          <a:chOff x="0" y="0"/>
          <a:chExt cx="0" cy="0"/>
        </a:xfrm>
      </p:grpSpPr>
      <p:sp>
        <p:nvSpPr>
          <p:cNvPr id="55" name="Google Shape;55;p128"/>
          <p:cNvSpPr txBox="1">
            <a:spLocks noGrp="1"/>
          </p:cNvSpPr>
          <p:nvPr>
            <p:ph type="body" idx="1"/>
          </p:nvPr>
        </p:nvSpPr>
        <p:spPr>
          <a:xfrm>
            <a:off x="971551" y="1133475"/>
            <a:ext cx="10515600" cy="4660000"/>
          </a:xfrm>
          <a:prstGeom prst="rect">
            <a:avLst/>
          </a:prstGeom>
          <a:noFill/>
          <a:ln>
            <a:noFill/>
          </a:ln>
        </p:spPr>
        <p:txBody>
          <a:bodyPr spcFirstLastPara="1" wrap="square" lIns="68575" tIns="34275" rIns="68575" bIns="34275" anchor="t" anchorCtr="0">
            <a:normAutofit/>
          </a:bodyPr>
          <a:lstStyle>
            <a:lvl1pPr marL="457200" lvl="0" indent="-323850" algn="l">
              <a:lnSpc>
                <a:spcPct val="114000"/>
              </a:lnSpc>
              <a:spcBef>
                <a:spcPts val="1067"/>
              </a:spcBef>
              <a:spcAft>
                <a:spcPts val="0"/>
              </a:spcAft>
              <a:buClr>
                <a:schemeClr val="dk1"/>
              </a:buClr>
              <a:buSzPts val="1500"/>
              <a:buChar char="•"/>
              <a:defRPr sz="2400" b="0" i="0">
                <a:latin typeface="Arial"/>
                <a:ea typeface="Arial"/>
                <a:cs typeface="Arial"/>
                <a:sym typeface="Arial"/>
              </a:defRPr>
            </a:lvl1pPr>
            <a:lvl2pPr marL="914400" lvl="1"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2pPr>
            <a:lvl3pPr marL="1371600" lvl="2"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3pPr>
            <a:lvl4pPr marL="1828800" lvl="3"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4pPr>
            <a:lvl5pPr marL="2286000" lvl="4"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
        <p:nvSpPr>
          <p:cNvPr id="56" name="Google Shape;56;p128"/>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57" name="Google Shape;57;p128"/>
          <p:cNvSpPr txBox="1">
            <a:spLocks noGrp="1"/>
          </p:cNvSpPr>
          <p:nvPr>
            <p:ph type="title"/>
          </p:nvPr>
        </p:nvSpPr>
        <p:spPr>
          <a:xfrm>
            <a:off x="972127" y="347853"/>
            <a:ext cx="10515600" cy="6008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ubtitle &amp; Content 24">
  <p:cSld name="Title, Subtitle &amp; Content 24">
    <p:bg>
      <p:bgPr>
        <a:blipFill>
          <a:blip r:embed="rId2">
            <a:alphaModFix/>
          </a:blip>
          <a:stretch>
            <a:fillRect/>
          </a:stretch>
        </a:blipFill>
        <a:effectLst/>
      </p:bgPr>
    </p:bg>
    <p:spTree>
      <p:nvGrpSpPr>
        <p:cNvPr id="1" name="Shape 58"/>
        <p:cNvGrpSpPr/>
        <p:nvPr/>
      </p:nvGrpSpPr>
      <p:grpSpPr>
        <a:xfrm>
          <a:off x="0" y="0"/>
          <a:ext cx="0" cy="0"/>
          <a:chOff x="0" y="0"/>
          <a:chExt cx="0" cy="0"/>
        </a:xfrm>
      </p:grpSpPr>
      <p:sp>
        <p:nvSpPr>
          <p:cNvPr id="59" name="Google Shape;59;p129"/>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60" name="Google Shape;60;p129"/>
          <p:cNvSpPr txBox="1">
            <a:spLocks noGrp="1"/>
          </p:cNvSpPr>
          <p:nvPr>
            <p:ph type="title"/>
          </p:nvPr>
        </p:nvSpPr>
        <p:spPr>
          <a:xfrm>
            <a:off x="972127" y="347852"/>
            <a:ext cx="10515600" cy="6052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ubtitle &amp; Content 25">
  <p:cSld name="Title, Subtitle &amp; Content 25">
    <p:bg>
      <p:bgPr>
        <a:blipFill>
          <a:blip r:embed="rId2">
            <a:alphaModFix/>
          </a:blip>
          <a:stretch>
            <a:fillRect/>
          </a:stretch>
        </a:blipFill>
        <a:effectLst/>
      </p:bgPr>
    </p:bg>
    <p:spTree>
      <p:nvGrpSpPr>
        <p:cNvPr id="1" name="Shape 61"/>
        <p:cNvGrpSpPr/>
        <p:nvPr/>
      </p:nvGrpSpPr>
      <p:grpSpPr>
        <a:xfrm>
          <a:off x="0" y="0"/>
          <a:ext cx="0" cy="0"/>
          <a:chOff x="0" y="0"/>
          <a:chExt cx="0" cy="0"/>
        </a:xfrm>
      </p:grpSpPr>
      <p:sp>
        <p:nvSpPr>
          <p:cNvPr id="62" name="Google Shape;62;p130"/>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rgbClr val="003889"/>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rgbClr val="003889"/>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rgbClr val="003889"/>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rgbClr val="003889"/>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rgbClr val="003889"/>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rgbClr val="003889"/>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rgbClr val="003889"/>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rgbClr val="003889"/>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rgbClr val="003889"/>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63" name="Google Shape;63;p130"/>
          <p:cNvSpPr txBox="1">
            <a:spLocks noGrp="1"/>
          </p:cNvSpPr>
          <p:nvPr>
            <p:ph type="title"/>
          </p:nvPr>
        </p:nvSpPr>
        <p:spPr>
          <a:xfrm>
            <a:off x="972127" y="347852"/>
            <a:ext cx="10515600" cy="6052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ubtitle &amp; Content 5">
  <p:cSld name="Title, Subtitle &amp; Content 5">
    <p:bg>
      <p:bgPr>
        <a:blipFill>
          <a:blip r:embed="rId2">
            <a:alphaModFix/>
          </a:blip>
          <a:stretch>
            <a:fillRect/>
          </a:stretch>
        </a:blipFill>
        <a:effectLst/>
      </p:bgPr>
    </p:bg>
    <p:spTree>
      <p:nvGrpSpPr>
        <p:cNvPr id="1" name="Shape 64"/>
        <p:cNvGrpSpPr/>
        <p:nvPr/>
      </p:nvGrpSpPr>
      <p:grpSpPr>
        <a:xfrm>
          <a:off x="0" y="0"/>
          <a:ext cx="0" cy="0"/>
          <a:chOff x="0" y="0"/>
          <a:chExt cx="0" cy="0"/>
        </a:xfrm>
      </p:grpSpPr>
      <p:sp>
        <p:nvSpPr>
          <p:cNvPr id="65" name="Google Shape;65;p131"/>
          <p:cNvSpPr txBox="1">
            <a:spLocks noGrp="1"/>
          </p:cNvSpPr>
          <p:nvPr>
            <p:ph type="body" idx="1"/>
          </p:nvPr>
        </p:nvSpPr>
        <p:spPr>
          <a:xfrm>
            <a:off x="971551" y="1133475"/>
            <a:ext cx="10515600" cy="4660000"/>
          </a:xfrm>
          <a:prstGeom prst="rect">
            <a:avLst/>
          </a:prstGeom>
          <a:noFill/>
          <a:ln>
            <a:noFill/>
          </a:ln>
        </p:spPr>
        <p:txBody>
          <a:bodyPr spcFirstLastPara="1" wrap="square" lIns="68575" tIns="34275" rIns="68575" bIns="34275" anchor="t" anchorCtr="0">
            <a:normAutofit/>
          </a:bodyPr>
          <a:lstStyle>
            <a:lvl1pPr marL="457200" lvl="0" indent="-323850" algn="l">
              <a:lnSpc>
                <a:spcPct val="114000"/>
              </a:lnSpc>
              <a:spcBef>
                <a:spcPts val="1067"/>
              </a:spcBef>
              <a:spcAft>
                <a:spcPts val="0"/>
              </a:spcAft>
              <a:buClr>
                <a:schemeClr val="dk1"/>
              </a:buClr>
              <a:buSzPts val="1500"/>
              <a:buChar char="•"/>
              <a:defRPr sz="2400" b="0" i="0">
                <a:latin typeface="Arial"/>
                <a:ea typeface="Arial"/>
                <a:cs typeface="Arial"/>
                <a:sym typeface="Arial"/>
              </a:defRPr>
            </a:lvl1pPr>
            <a:lvl2pPr marL="914400" lvl="1"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2pPr>
            <a:lvl3pPr marL="1371600" lvl="2"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3pPr>
            <a:lvl4pPr marL="1828800" lvl="3"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4pPr>
            <a:lvl5pPr marL="2286000" lvl="4"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
        <p:nvSpPr>
          <p:cNvPr id="66" name="Google Shape;66;p131"/>
          <p:cNvSpPr txBox="1">
            <a:spLocks noGrp="1"/>
          </p:cNvSpPr>
          <p:nvPr>
            <p:ph type="sldNum" idx="12"/>
          </p:nvPr>
        </p:nvSpPr>
        <p:spPr>
          <a:xfrm>
            <a:off x="11512551" y="6213473"/>
            <a:ext cx="5780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67" name="Google Shape;67;p131"/>
          <p:cNvSpPr txBox="1">
            <a:spLocks noGrp="1"/>
          </p:cNvSpPr>
          <p:nvPr>
            <p:ph type="title"/>
          </p:nvPr>
        </p:nvSpPr>
        <p:spPr>
          <a:xfrm>
            <a:off x="972127" y="347853"/>
            <a:ext cx="10515600" cy="6008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ubtitle &amp; Content 3">
  <p:cSld name="Title, Subtitle &amp; Content 3">
    <p:bg>
      <p:bgPr>
        <a:blipFill>
          <a:blip r:embed="rId2">
            <a:alphaModFix/>
          </a:blip>
          <a:stretch>
            <a:fillRect/>
          </a:stretch>
        </a:blipFill>
        <a:effectLst/>
      </p:bgPr>
    </p:bg>
    <p:spTree>
      <p:nvGrpSpPr>
        <p:cNvPr id="1" name="Shape 68"/>
        <p:cNvGrpSpPr/>
        <p:nvPr/>
      </p:nvGrpSpPr>
      <p:grpSpPr>
        <a:xfrm>
          <a:off x="0" y="0"/>
          <a:ext cx="0" cy="0"/>
          <a:chOff x="0" y="0"/>
          <a:chExt cx="0" cy="0"/>
        </a:xfrm>
      </p:grpSpPr>
      <p:sp>
        <p:nvSpPr>
          <p:cNvPr id="69" name="Google Shape;69;p132"/>
          <p:cNvSpPr txBox="1">
            <a:spLocks noGrp="1"/>
          </p:cNvSpPr>
          <p:nvPr>
            <p:ph type="body" idx="1"/>
          </p:nvPr>
        </p:nvSpPr>
        <p:spPr>
          <a:xfrm>
            <a:off x="971551" y="1133475"/>
            <a:ext cx="10515600" cy="4660000"/>
          </a:xfrm>
          <a:prstGeom prst="rect">
            <a:avLst/>
          </a:prstGeom>
          <a:noFill/>
          <a:ln>
            <a:noFill/>
          </a:ln>
        </p:spPr>
        <p:txBody>
          <a:bodyPr spcFirstLastPara="1" wrap="square" lIns="68575" tIns="34275" rIns="68575" bIns="34275" anchor="t" anchorCtr="0">
            <a:normAutofit/>
          </a:bodyPr>
          <a:lstStyle>
            <a:lvl1pPr marL="457200" lvl="0" indent="-323850" algn="l">
              <a:lnSpc>
                <a:spcPct val="114000"/>
              </a:lnSpc>
              <a:spcBef>
                <a:spcPts val="1067"/>
              </a:spcBef>
              <a:spcAft>
                <a:spcPts val="0"/>
              </a:spcAft>
              <a:buClr>
                <a:schemeClr val="dk1"/>
              </a:buClr>
              <a:buSzPts val="1500"/>
              <a:buChar char="•"/>
              <a:defRPr sz="2400" b="0" i="0">
                <a:latin typeface="Arial"/>
                <a:ea typeface="Arial"/>
                <a:cs typeface="Arial"/>
                <a:sym typeface="Arial"/>
              </a:defRPr>
            </a:lvl1pPr>
            <a:lvl2pPr marL="914400" lvl="1"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2pPr>
            <a:lvl3pPr marL="1371600" lvl="2"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3pPr>
            <a:lvl4pPr marL="1828800" lvl="3"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4pPr>
            <a:lvl5pPr marL="2286000" lvl="4"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
        <p:nvSpPr>
          <p:cNvPr id="70" name="Google Shape;70;p132"/>
          <p:cNvSpPr txBox="1">
            <a:spLocks noGrp="1"/>
          </p:cNvSpPr>
          <p:nvPr>
            <p:ph type="sldNum" idx="12"/>
          </p:nvPr>
        </p:nvSpPr>
        <p:spPr>
          <a:xfrm>
            <a:off x="11512551" y="6213473"/>
            <a:ext cx="5780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71" name="Google Shape;71;p132"/>
          <p:cNvSpPr txBox="1">
            <a:spLocks noGrp="1"/>
          </p:cNvSpPr>
          <p:nvPr>
            <p:ph type="title"/>
          </p:nvPr>
        </p:nvSpPr>
        <p:spPr>
          <a:xfrm>
            <a:off x="972127" y="347853"/>
            <a:ext cx="10515600" cy="6008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72"/>
        <p:cNvGrpSpPr/>
        <p:nvPr/>
      </p:nvGrpSpPr>
      <p:grpSpPr>
        <a:xfrm>
          <a:off x="0" y="0"/>
          <a:ext cx="0" cy="0"/>
          <a:chOff x="0" y="0"/>
          <a:chExt cx="0" cy="0"/>
        </a:xfrm>
      </p:grpSpPr>
      <p:sp>
        <p:nvSpPr>
          <p:cNvPr id="73" name="Google Shape;73;p38"/>
          <p:cNvSpPr txBox="1">
            <a:spLocks noGrp="1"/>
          </p:cNvSpPr>
          <p:nvPr>
            <p:ph type="title"/>
          </p:nvPr>
        </p:nvSpPr>
        <p:spPr>
          <a:xfrm>
            <a:off x="653667" y="600200"/>
            <a:ext cx="8490400" cy="5454400"/>
          </a:xfrm>
          <a:prstGeom prst="rect">
            <a:avLst/>
          </a:prstGeom>
          <a:noFill/>
          <a:ln>
            <a:noFill/>
          </a:ln>
        </p:spPr>
        <p:txBody>
          <a:bodyPr spcFirstLastPara="1" wrap="square" lIns="68575" tIns="68575" rIns="68575" bIns="68575" anchor="ctr" anchorCtr="0">
            <a:normAutofit/>
          </a:bodyPr>
          <a:lstStyle>
            <a:lvl1pPr lvl="0" algn="l">
              <a:lnSpc>
                <a:spcPct val="100000"/>
              </a:lnSpc>
              <a:spcBef>
                <a:spcPts val="0"/>
              </a:spcBef>
              <a:spcAft>
                <a:spcPts val="0"/>
              </a:spcAft>
              <a:buSzPts val="3600"/>
              <a:buNone/>
              <a:defRPr sz="6400"/>
            </a:lvl1pPr>
            <a:lvl2pPr lvl="1" algn="l">
              <a:lnSpc>
                <a:spcPct val="100000"/>
              </a:lnSpc>
              <a:spcBef>
                <a:spcPts val="0"/>
              </a:spcBef>
              <a:spcAft>
                <a:spcPts val="0"/>
              </a:spcAft>
              <a:buSzPts val="3600"/>
              <a:buNone/>
              <a:defRPr sz="6400"/>
            </a:lvl2pPr>
            <a:lvl3pPr lvl="2" algn="l">
              <a:lnSpc>
                <a:spcPct val="100000"/>
              </a:lnSpc>
              <a:spcBef>
                <a:spcPts val="0"/>
              </a:spcBef>
              <a:spcAft>
                <a:spcPts val="0"/>
              </a:spcAft>
              <a:buSzPts val="3600"/>
              <a:buNone/>
              <a:defRPr sz="6400"/>
            </a:lvl3pPr>
            <a:lvl4pPr lvl="3" algn="l">
              <a:lnSpc>
                <a:spcPct val="100000"/>
              </a:lnSpc>
              <a:spcBef>
                <a:spcPts val="0"/>
              </a:spcBef>
              <a:spcAft>
                <a:spcPts val="0"/>
              </a:spcAft>
              <a:buSzPts val="3600"/>
              <a:buNone/>
              <a:defRPr sz="6400"/>
            </a:lvl4pPr>
            <a:lvl5pPr lvl="4" algn="l">
              <a:lnSpc>
                <a:spcPct val="100000"/>
              </a:lnSpc>
              <a:spcBef>
                <a:spcPts val="0"/>
              </a:spcBef>
              <a:spcAft>
                <a:spcPts val="0"/>
              </a:spcAft>
              <a:buSzPts val="3600"/>
              <a:buNone/>
              <a:defRPr sz="6400"/>
            </a:lvl5pPr>
            <a:lvl6pPr lvl="5" algn="l">
              <a:lnSpc>
                <a:spcPct val="100000"/>
              </a:lnSpc>
              <a:spcBef>
                <a:spcPts val="0"/>
              </a:spcBef>
              <a:spcAft>
                <a:spcPts val="0"/>
              </a:spcAft>
              <a:buSzPts val="3600"/>
              <a:buNone/>
              <a:defRPr sz="6400"/>
            </a:lvl6pPr>
            <a:lvl7pPr lvl="6" algn="l">
              <a:lnSpc>
                <a:spcPct val="100000"/>
              </a:lnSpc>
              <a:spcBef>
                <a:spcPts val="0"/>
              </a:spcBef>
              <a:spcAft>
                <a:spcPts val="0"/>
              </a:spcAft>
              <a:buSzPts val="3600"/>
              <a:buNone/>
              <a:defRPr sz="6400"/>
            </a:lvl7pPr>
            <a:lvl8pPr lvl="7" algn="l">
              <a:lnSpc>
                <a:spcPct val="100000"/>
              </a:lnSpc>
              <a:spcBef>
                <a:spcPts val="0"/>
              </a:spcBef>
              <a:spcAft>
                <a:spcPts val="0"/>
              </a:spcAft>
              <a:buSzPts val="3600"/>
              <a:buNone/>
              <a:defRPr sz="6400"/>
            </a:lvl8pPr>
            <a:lvl9pPr lvl="8" algn="l">
              <a:lnSpc>
                <a:spcPct val="100000"/>
              </a:lnSpc>
              <a:spcBef>
                <a:spcPts val="0"/>
              </a:spcBef>
              <a:spcAft>
                <a:spcPts val="0"/>
              </a:spcAft>
              <a:buSzPts val="3600"/>
              <a:buNone/>
              <a:defRPr sz="6400"/>
            </a:lvl9pPr>
          </a:lstStyle>
          <a:p>
            <a:endParaRPr/>
          </a:p>
        </p:txBody>
      </p:sp>
      <p:sp>
        <p:nvSpPr>
          <p:cNvPr id="74" name="Google Shape;74;p38"/>
          <p:cNvSpPr txBox="1">
            <a:spLocks noGrp="1"/>
          </p:cNvSpPr>
          <p:nvPr>
            <p:ph type="sldNum" idx="12"/>
          </p:nvPr>
        </p:nvSpPr>
        <p:spPr>
          <a:xfrm>
            <a:off x="11296611" y="6217623"/>
            <a:ext cx="731600" cy="524800"/>
          </a:xfrm>
          <a:prstGeom prst="rect">
            <a:avLst/>
          </a:prstGeom>
          <a:noFill/>
          <a:ln>
            <a:noFill/>
          </a:ln>
        </p:spPr>
        <p:txBody>
          <a:bodyPr spcFirstLastPara="1" wrap="square" lIns="68575" tIns="68575" rIns="68575" bIns="68575" anchor="ctr" anchorCtr="0">
            <a:normAutofit/>
          </a:bodyPr>
          <a:lstStyle>
            <a:lvl1pPr marL="0" marR="0" lvl="0" indent="0" algn="r">
              <a:lnSpc>
                <a:spcPct val="100000"/>
              </a:lnSpc>
              <a:spcBef>
                <a:spcPts val="0"/>
              </a:spcBef>
              <a:spcAft>
                <a:spcPts val="0"/>
              </a:spcAft>
              <a:buClr>
                <a:srgbClr val="000000"/>
              </a:buClr>
              <a:buSzPts val="800"/>
              <a:buFont typeface="Arial"/>
              <a:buNone/>
              <a:defRPr sz="1333" b="0" i="0" u="none" strike="noStrike" cap="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1333" b="0" i="0" u="none" strike="noStrike" cap="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1333" b="0" i="0" u="none" strike="noStrike" cap="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1333" b="0" i="0" u="none" strike="noStrike" cap="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1333" b="0" i="0" u="none" strike="noStrike" cap="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1333" b="0" i="0" u="none" strike="noStrike" cap="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1333" b="0" i="0" u="none" strike="noStrike" cap="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1333" b="0" i="0" u="none" strike="noStrike" cap="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1333" b="0" i="0" u="none" strike="noStrike" cap="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75"/>
        <p:cNvGrpSpPr/>
        <p:nvPr/>
      </p:nvGrpSpPr>
      <p:grpSpPr>
        <a:xfrm>
          <a:off x="0" y="0"/>
          <a:ext cx="0" cy="0"/>
          <a:chOff x="0" y="0"/>
          <a:chExt cx="0" cy="0"/>
        </a:xfrm>
      </p:grpSpPr>
      <p:sp>
        <p:nvSpPr>
          <p:cNvPr id="76" name="Google Shape;76;p41"/>
          <p:cNvSpPr txBox="1">
            <a:spLocks noGrp="1"/>
          </p:cNvSpPr>
          <p:nvPr>
            <p:ph type="sldNum" idx="12"/>
          </p:nvPr>
        </p:nvSpPr>
        <p:spPr>
          <a:xfrm>
            <a:off x="11647204" y="6492875"/>
            <a:ext cx="533400" cy="3651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cxnSp>
        <p:nvCxnSpPr>
          <p:cNvPr id="77" name="Google Shape;77;p41"/>
          <p:cNvCxnSpPr/>
          <p:nvPr/>
        </p:nvCxnSpPr>
        <p:spPr>
          <a:xfrm>
            <a:off x="838200" y="1322507"/>
            <a:ext cx="10515600" cy="0"/>
          </a:xfrm>
          <a:prstGeom prst="straightConnector1">
            <a:avLst/>
          </a:prstGeom>
          <a:noFill/>
          <a:ln w="12700" cap="flat" cmpd="sng">
            <a:solidFill>
              <a:srgbClr val="F1CB03"/>
            </a:solidFill>
            <a:prstDash val="solid"/>
            <a:miter lim="800000"/>
            <a:headEnd type="none" w="sm" len="sm"/>
            <a:tailEnd type="none" w="sm" len="sm"/>
          </a:ln>
        </p:spPr>
      </p:cxnSp>
      <p:sp>
        <p:nvSpPr>
          <p:cNvPr id="78" name="Google Shape;78;p41"/>
          <p:cNvSpPr txBox="1">
            <a:spLocks noGrp="1"/>
          </p:cNvSpPr>
          <p:nvPr>
            <p:ph type="title"/>
          </p:nvPr>
        </p:nvSpPr>
        <p:spPr>
          <a:xfrm>
            <a:off x="838200" y="238998"/>
            <a:ext cx="10515600" cy="1325700"/>
          </a:xfrm>
          <a:prstGeom prst="rect">
            <a:avLst/>
          </a:prstGeom>
          <a:noFill/>
          <a:ln>
            <a:noFill/>
          </a:ln>
        </p:spPr>
        <p:txBody>
          <a:bodyPr spcFirstLastPara="1" wrap="square" lIns="68575" tIns="34275" rIns="68575" bIns="34275" anchor="ctr" anchorCtr="0">
            <a:noAutofit/>
          </a:bodyPr>
          <a:lstStyle>
            <a:lvl1pPr lvl="0" algn="l">
              <a:lnSpc>
                <a:spcPct val="90000"/>
              </a:lnSpc>
              <a:spcBef>
                <a:spcPts val="0"/>
              </a:spcBef>
              <a:spcAft>
                <a:spcPts val="0"/>
              </a:spcAft>
              <a:buClr>
                <a:srgbClr val="00539B"/>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_Title 1 Line &amp; Content">
  <p:cSld name="2_Title 1 Line &amp; Content 2">
    <p:bg>
      <p:bgPr>
        <a:blipFill>
          <a:blip r:embed="rId2">
            <a:alphaModFix/>
          </a:blip>
          <a:stretch>
            <a:fillRect/>
          </a:stretch>
        </a:blipFill>
        <a:effectLst/>
      </p:bgPr>
    </p:bg>
    <p:spTree>
      <p:nvGrpSpPr>
        <p:cNvPr id="1" name="Shape 79"/>
        <p:cNvGrpSpPr/>
        <p:nvPr/>
      </p:nvGrpSpPr>
      <p:grpSpPr>
        <a:xfrm>
          <a:off x="0" y="0"/>
          <a:ext cx="0" cy="0"/>
          <a:chOff x="0" y="0"/>
          <a:chExt cx="0" cy="0"/>
        </a:xfrm>
      </p:grpSpPr>
      <p:sp>
        <p:nvSpPr>
          <p:cNvPr id="80" name="Google Shape;80;p124"/>
          <p:cNvSpPr txBox="1">
            <a:spLocks noGrp="1"/>
          </p:cNvSpPr>
          <p:nvPr>
            <p:ph type="title"/>
          </p:nvPr>
        </p:nvSpPr>
        <p:spPr>
          <a:xfrm>
            <a:off x="972127" y="347852"/>
            <a:ext cx="10515600" cy="8480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1" name="Google Shape;81;p124"/>
          <p:cNvSpPr txBox="1">
            <a:spLocks noGrp="1"/>
          </p:cNvSpPr>
          <p:nvPr>
            <p:ph type="sldNum" idx="12"/>
          </p:nvPr>
        </p:nvSpPr>
        <p:spPr>
          <a:xfrm>
            <a:off x="11512551" y="6213473"/>
            <a:ext cx="5780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82" name="Google Shape;82;p124"/>
          <p:cNvSpPr>
            <a:spLocks noGrp="1"/>
          </p:cNvSpPr>
          <p:nvPr>
            <p:ph type="pic" idx="2"/>
          </p:nvPr>
        </p:nvSpPr>
        <p:spPr>
          <a:xfrm>
            <a:off x="971551" y="1362456"/>
            <a:ext cx="10541200" cy="4648400"/>
          </a:xfrm>
          <a:prstGeom prst="rect">
            <a:avLst/>
          </a:prstGeom>
          <a:noFill/>
          <a:ln>
            <a:noFill/>
          </a:ln>
        </p:spPr>
      </p:sp>
      <p:sp>
        <p:nvSpPr>
          <p:cNvPr id="83" name="Google Shape;83;p124"/>
          <p:cNvSpPr txBox="1">
            <a:spLocks noGrp="1"/>
          </p:cNvSpPr>
          <p:nvPr>
            <p:ph type="body" idx="1"/>
          </p:nvPr>
        </p:nvSpPr>
        <p:spPr>
          <a:xfrm>
            <a:off x="849629" y="838200"/>
            <a:ext cx="10515600" cy="5228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1067"/>
              </a:spcBef>
              <a:spcAft>
                <a:spcPts val="0"/>
              </a:spcAft>
              <a:buClr>
                <a:srgbClr val="0066CC"/>
              </a:buClr>
              <a:buSzPts val="1700"/>
              <a:buNone/>
              <a:defRPr sz="2267" b="0" i="0">
                <a:solidFill>
                  <a:srgbClr val="0066CC"/>
                </a:solidFill>
                <a:latin typeface="Arial"/>
                <a:ea typeface="Arial"/>
                <a:cs typeface="Arial"/>
                <a:sym typeface="Arial"/>
              </a:defRPr>
            </a:lvl1pPr>
            <a:lvl2pPr marL="914400" lvl="1" indent="-342900" algn="l">
              <a:lnSpc>
                <a:spcPct val="90000"/>
              </a:lnSpc>
              <a:spcBef>
                <a:spcPts val="533"/>
              </a:spcBef>
              <a:spcAft>
                <a:spcPts val="0"/>
              </a:spcAft>
              <a:buClr>
                <a:schemeClr val="dk2"/>
              </a:buClr>
              <a:buSzPts val="1800"/>
              <a:buChar char="•"/>
              <a:defRPr>
                <a:solidFill>
                  <a:schemeClr val="dk2"/>
                </a:solidFill>
              </a:defRPr>
            </a:lvl2pPr>
            <a:lvl3pPr marL="1371600" lvl="2" indent="-323850" algn="l">
              <a:lnSpc>
                <a:spcPct val="90000"/>
              </a:lnSpc>
              <a:spcBef>
                <a:spcPts val="533"/>
              </a:spcBef>
              <a:spcAft>
                <a:spcPts val="0"/>
              </a:spcAft>
              <a:buClr>
                <a:schemeClr val="dk2"/>
              </a:buClr>
              <a:buSzPts val="1500"/>
              <a:buChar char="•"/>
              <a:defRPr>
                <a:solidFill>
                  <a:schemeClr val="dk2"/>
                </a:solidFill>
              </a:defRPr>
            </a:lvl3pPr>
            <a:lvl4pPr marL="1828800" lvl="3" indent="-317500" algn="l">
              <a:lnSpc>
                <a:spcPct val="90000"/>
              </a:lnSpc>
              <a:spcBef>
                <a:spcPts val="533"/>
              </a:spcBef>
              <a:spcAft>
                <a:spcPts val="0"/>
              </a:spcAft>
              <a:buClr>
                <a:schemeClr val="dk2"/>
              </a:buClr>
              <a:buSzPts val="1400"/>
              <a:buChar char="•"/>
              <a:defRPr>
                <a:solidFill>
                  <a:schemeClr val="dk2"/>
                </a:solidFill>
              </a:defRPr>
            </a:lvl4pPr>
            <a:lvl5pPr marL="2286000" lvl="4" indent="-317500" algn="l">
              <a:lnSpc>
                <a:spcPct val="90000"/>
              </a:lnSpc>
              <a:spcBef>
                <a:spcPts val="533"/>
              </a:spcBef>
              <a:spcAft>
                <a:spcPts val="0"/>
              </a:spcAft>
              <a:buClr>
                <a:schemeClr val="dk2"/>
              </a:buClr>
              <a:buSzPts val="1400"/>
              <a:buChar char="•"/>
              <a:defRPr>
                <a:solidFill>
                  <a:schemeClr val="dk2"/>
                </a:solidFill>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ubtitle &amp; Content 1">
  <p:cSld name="Title, Subtitle &amp; Content 1">
    <p:bg>
      <p:bgPr>
        <a:blipFill>
          <a:blip r:embed="rId2">
            <a:alphaModFix/>
          </a:blip>
          <a:stretch>
            <a:fillRect/>
          </a:stretch>
        </a:blipFill>
        <a:effectLst/>
      </p:bgPr>
    </p:bg>
    <p:spTree>
      <p:nvGrpSpPr>
        <p:cNvPr id="1" name="Shape 84"/>
        <p:cNvGrpSpPr/>
        <p:nvPr/>
      </p:nvGrpSpPr>
      <p:grpSpPr>
        <a:xfrm>
          <a:off x="0" y="0"/>
          <a:ext cx="0" cy="0"/>
          <a:chOff x="0" y="0"/>
          <a:chExt cx="0" cy="0"/>
        </a:xfrm>
      </p:grpSpPr>
      <p:sp>
        <p:nvSpPr>
          <p:cNvPr id="85" name="Google Shape;85;g3429634ac11_3_12"/>
          <p:cNvSpPr txBox="1">
            <a:spLocks noGrp="1"/>
          </p:cNvSpPr>
          <p:nvPr>
            <p:ph type="body" idx="1"/>
          </p:nvPr>
        </p:nvSpPr>
        <p:spPr>
          <a:xfrm>
            <a:off x="971550" y="1133475"/>
            <a:ext cx="10515600" cy="4659900"/>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g3429634ac11_3_12"/>
          <p:cNvSpPr txBox="1">
            <a:spLocks noGrp="1"/>
          </p:cNvSpPr>
          <p:nvPr>
            <p:ph type="sldNum" idx="12"/>
          </p:nvPr>
        </p:nvSpPr>
        <p:spPr>
          <a:xfrm>
            <a:off x="11512550" y="6213474"/>
            <a:ext cx="577800" cy="365100"/>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87" name="Google Shape;87;g3429634ac11_3_12"/>
          <p:cNvSpPr txBox="1">
            <a:spLocks noGrp="1"/>
          </p:cNvSpPr>
          <p:nvPr>
            <p:ph type="title"/>
          </p:nvPr>
        </p:nvSpPr>
        <p:spPr>
          <a:xfrm>
            <a:off x="972127" y="347853"/>
            <a:ext cx="10515600" cy="6009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Subtitle &amp; Content 31 1">
  <p:cSld name="Title, Subtitle &amp; Content 31 1">
    <p:bg>
      <p:bgPr>
        <a:blipFill>
          <a:blip r:embed="rId2">
            <a:alphaModFix/>
          </a:blip>
          <a:stretch>
            <a:fillRect/>
          </a:stretch>
        </a:blipFill>
        <a:effectLst/>
      </p:bgPr>
    </p:bg>
    <p:spTree>
      <p:nvGrpSpPr>
        <p:cNvPr id="1" name="Shape 88"/>
        <p:cNvGrpSpPr/>
        <p:nvPr/>
      </p:nvGrpSpPr>
      <p:grpSpPr>
        <a:xfrm>
          <a:off x="0" y="0"/>
          <a:ext cx="0" cy="0"/>
          <a:chOff x="0" y="0"/>
          <a:chExt cx="0" cy="0"/>
        </a:xfrm>
      </p:grpSpPr>
      <p:sp>
        <p:nvSpPr>
          <p:cNvPr id="89" name="Google Shape;89;g3429634ac11_3_20"/>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90" name="Google Shape;90;g3429634ac11_3_20"/>
          <p:cNvSpPr txBox="1">
            <a:spLocks noGrp="1"/>
          </p:cNvSpPr>
          <p:nvPr>
            <p:ph type="title"/>
          </p:nvPr>
        </p:nvSpPr>
        <p:spPr>
          <a:xfrm>
            <a:off x="972127" y="347852"/>
            <a:ext cx="10515600" cy="6052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ubtitle &amp; Content">
  <p:cSld name="Title, Subtitle &amp; Content">
    <p:bg>
      <p:bgPr>
        <a:blipFill>
          <a:blip r:embed="rId2">
            <a:alphaModFix/>
          </a:blip>
          <a:stretch>
            <a:fillRect/>
          </a:stretch>
        </a:blipFill>
        <a:effectLst/>
      </p:bgPr>
    </p:bg>
    <p:spTree>
      <p:nvGrpSpPr>
        <p:cNvPr id="1" name="Shape 20"/>
        <p:cNvGrpSpPr/>
        <p:nvPr/>
      </p:nvGrpSpPr>
      <p:grpSpPr>
        <a:xfrm>
          <a:off x="0" y="0"/>
          <a:ext cx="0" cy="0"/>
          <a:chOff x="0" y="0"/>
          <a:chExt cx="0" cy="0"/>
        </a:xfrm>
      </p:grpSpPr>
      <p:sp>
        <p:nvSpPr>
          <p:cNvPr id="21" name="Google Shape;21;p34"/>
          <p:cNvSpPr txBox="1">
            <a:spLocks noGrp="1"/>
          </p:cNvSpPr>
          <p:nvPr>
            <p:ph type="body" idx="1"/>
          </p:nvPr>
        </p:nvSpPr>
        <p:spPr>
          <a:xfrm>
            <a:off x="971550" y="1133475"/>
            <a:ext cx="10515600" cy="4660015"/>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Char char="•"/>
              <a:defRPr sz="24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34"/>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23" name="Google Shape;23;p34"/>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1"/>
        <p:cNvGrpSpPr/>
        <p:nvPr/>
      </p:nvGrpSpPr>
      <p:grpSpPr>
        <a:xfrm>
          <a:off x="0" y="0"/>
          <a:ext cx="0" cy="0"/>
          <a:chOff x="0" y="0"/>
          <a:chExt cx="0" cy="0"/>
        </a:xfrm>
      </p:grpSpPr>
      <p:sp>
        <p:nvSpPr>
          <p:cNvPr id="92" name="Google Shape;92;g3429634ac11_3_23"/>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2 Lines &amp; Content">
  <p:cSld name="Title 2 Lines &amp; Content">
    <p:bg>
      <p:bgPr>
        <a:blipFill>
          <a:blip r:embed="rId2">
            <a:alphaModFix/>
          </a:blip>
          <a:stretch>
            <a:fillRect/>
          </a:stretch>
        </a:blipFill>
        <a:effectLst/>
      </p:bgPr>
    </p:bg>
    <p:spTree>
      <p:nvGrpSpPr>
        <p:cNvPr id="1" name="Shape 93"/>
        <p:cNvGrpSpPr/>
        <p:nvPr/>
      </p:nvGrpSpPr>
      <p:grpSpPr>
        <a:xfrm>
          <a:off x="0" y="0"/>
          <a:ext cx="0" cy="0"/>
          <a:chOff x="0" y="0"/>
          <a:chExt cx="0" cy="0"/>
        </a:xfrm>
      </p:grpSpPr>
      <p:sp>
        <p:nvSpPr>
          <p:cNvPr id="94" name="Google Shape;94;g384ec712a5d_2_280"/>
          <p:cNvSpPr txBox="1">
            <a:spLocks noGrp="1"/>
          </p:cNvSpPr>
          <p:nvPr>
            <p:ph type="title"/>
          </p:nvPr>
        </p:nvSpPr>
        <p:spPr>
          <a:xfrm>
            <a:off x="972127" y="347852"/>
            <a:ext cx="10515600" cy="8736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g384ec712a5d_2_280"/>
          <p:cNvSpPr txBox="1">
            <a:spLocks noGrp="1"/>
          </p:cNvSpPr>
          <p:nvPr>
            <p:ph type="body" idx="1"/>
          </p:nvPr>
        </p:nvSpPr>
        <p:spPr>
          <a:xfrm>
            <a:off x="971550" y="1361190"/>
            <a:ext cx="10515600" cy="4432200"/>
          </a:xfrm>
          <a:prstGeom prst="rect">
            <a:avLst/>
          </a:prstGeom>
          <a:noFill/>
          <a:ln>
            <a:noFill/>
          </a:ln>
        </p:spPr>
        <p:txBody>
          <a:bodyPr spcFirstLastPara="1" wrap="square" lIns="91425" tIns="45700" rIns="91425" bIns="45700" anchor="t" anchorCtr="0">
            <a:normAutofit/>
          </a:bodyPr>
          <a:lstStyle>
            <a:lvl1pPr marL="457200" lvl="0" indent="-355600" algn="l">
              <a:lnSpc>
                <a:spcPct val="114000"/>
              </a:lnSpc>
              <a:spcBef>
                <a:spcPts val="1000"/>
              </a:spcBef>
              <a:spcAft>
                <a:spcPts val="0"/>
              </a:spcAft>
              <a:buClr>
                <a:schemeClr val="dk1"/>
              </a:buClr>
              <a:buSzPts val="2000"/>
              <a:buChar char="•"/>
              <a:defRPr sz="2000" b="0" i="0">
                <a:latin typeface="Arial"/>
                <a:ea typeface="Arial"/>
                <a:cs typeface="Arial"/>
                <a:sym typeface="Arial"/>
              </a:defRPr>
            </a:lvl1pPr>
            <a:lvl2pPr marL="914400" lvl="1"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2pPr>
            <a:lvl3pPr marL="1371600" lvl="2"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3pPr>
            <a:lvl4pPr marL="1828800" lvl="3"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4pPr>
            <a:lvl5pPr marL="2286000" lvl="4" indent="-342900" algn="l">
              <a:lnSpc>
                <a:spcPct val="114000"/>
              </a:lnSpc>
              <a:spcBef>
                <a:spcPts val="500"/>
              </a:spcBef>
              <a:spcAft>
                <a:spcPts val="0"/>
              </a:spcAft>
              <a:buClr>
                <a:srgbClr val="0066CC"/>
              </a:buClr>
              <a:buSzPts val="1800"/>
              <a:buChar char="•"/>
              <a:defRPr sz="1800" b="0" i="0">
                <a:solidFill>
                  <a:srgbClr val="0066CC"/>
                </a:solidFill>
                <a:latin typeface="Arial"/>
                <a:ea typeface="Arial"/>
                <a:cs typeface="Arial"/>
                <a:sym typeface="Aria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6" name="Google Shape;96;g384ec712a5d_2_280"/>
          <p:cNvSpPr txBox="1">
            <a:spLocks noGrp="1"/>
          </p:cNvSpPr>
          <p:nvPr>
            <p:ph type="sldNum" idx="12"/>
          </p:nvPr>
        </p:nvSpPr>
        <p:spPr>
          <a:xfrm>
            <a:off x="11512550" y="6213474"/>
            <a:ext cx="577800" cy="365100"/>
          </a:xfrm>
          <a:prstGeom prst="rect">
            <a:avLst/>
          </a:prstGeom>
          <a:noFill/>
          <a:ln>
            <a:noFill/>
          </a:ln>
        </p:spPr>
        <p:txBody>
          <a:bodyPr spcFirstLastPara="1" wrap="square" lIns="91425" tIns="45700" rIns="91425" bIns="45700" anchor="ctr" anchorCtr="0">
            <a:noAutofit/>
          </a:bodyPr>
          <a:lstStyle>
            <a:lvl1pPr marL="0" lvl="0" indent="0" algn="l">
              <a:spcBef>
                <a:spcPts val="0"/>
              </a:spcBef>
              <a:buClr>
                <a:srgbClr val="464653"/>
              </a:buClr>
              <a:buSzPts val="1600"/>
              <a:buFont typeface="Arial"/>
              <a:buNone/>
              <a:defRPr sz="1600" b="0" i="0" u="none" strike="noStrike" cap="none">
                <a:solidFill>
                  <a:srgbClr val="464653"/>
                </a:solidFill>
                <a:latin typeface="Arial"/>
                <a:ea typeface="Arial"/>
                <a:cs typeface="Arial"/>
                <a:sym typeface="Arial"/>
              </a:defRPr>
            </a:lvl1pPr>
            <a:lvl2pPr marL="0" lvl="1" indent="0" algn="l">
              <a:spcBef>
                <a:spcPts val="0"/>
              </a:spcBef>
              <a:buClr>
                <a:srgbClr val="464653"/>
              </a:buClr>
              <a:buSzPts val="1600"/>
              <a:buFont typeface="Arial"/>
              <a:buNone/>
              <a:defRPr sz="1600" b="0" i="0" u="none" strike="noStrike" cap="none">
                <a:solidFill>
                  <a:srgbClr val="464653"/>
                </a:solidFill>
                <a:latin typeface="Arial"/>
                <a:ea typeface="Arial"/>
                <a:cs typeface="Arial"/>
                <a:sym typeface="Arial"/>
              </a:defRPr>
            </a:lvl2pPr>
            <a:lvl3pPr marL="0" lvl="2" indent="0" algn="l">
              <a:spcBef>
                <a:spcPts val="0"/>
              </a:spcBef>
              <a:buClr>
                <a:srgbClr val="464653"/>
              </a:buClr>
              <a:buSzPts val="1600"/>
              <a:buFont typeface="Arial"/>
              <a:buNone/>
              <a:defRPr sz="1600" b="0" i="0" u="none" strike="noStrike" cap="none">
                <a:solidFill>
                  <a:srgbClr val="464653"/>
                </a:solidFill>
                <a:latin typeface="Arial"/>
                <a:ea typeface="Arial"/>
                <a:cs typeface="Arial"/>
                <a:sym typeface="Arial"/>
              </a:defRPr>
            </a:lvl3pPr>
            <a:lvl4pPr marL="0" lvl="3" indent="0" algn="l">
              <a:spcBef>
                <a:spcPts val="0"/>
              </a:spcBef>
              <a:buClr>
                <a:srgbClr val="464653"/>
              </a:buClr>
              <a:buSzPts val="1600"/>
              <a:buFont typeface="Arial"/>
              <a:buNone/>
              <a:defRPr sz="1600" b="0" i="0" u="none" strike="noStrike" cap="none">
                <a:solidFill>
                  <a:srgbClr val="464653"/>
                </a:solidFill>
                <a:latin typeface="Arial"/>
                <a:ea typeface="Arial"/>
                <a:cs typeface="Arial"/>
                <a:sym typeface="Arial"/>
              </a:defRPr>
            </a:lvl4pPr>
            <a:lvl5pPr marL="0" lvl="4" indent="0" algn="l">
              <a:spcBef>
                <a:spcPts val="0"/>
              </a:spcBef>
              <a:buClr>
                <a:srgbClr val="464653"/>
              </a:buClr>
              <a:buSzPts val="1600"/>
              <a:buFont typeface="Arial"/>
              <a:buNone/>
              <a:defRPr sz="1600" b="0" i="0" u="none" strike="noStrike" cap="none">
                <a:solidFill>
                  <a:srgbClr val="464653"/>
                </a:solidFill>
                <a:latin typeface="Arial"/>
                <a:ea typeface="Arial"/>
                <a:cs typeface="Arial"/>
                <a:sym typeface="Arial"/>
              </a:defRPr>
            </a:lvl5pPr>
            <a:lvl6pPr marL="0" lvl="5" indent="0" algn="l">
              <a:spcBef>
                <a:spcPts val="0"/>
              </a:spcBef>
              <a:buClr>
                <a:srgbClr val="464653"/>
              </a:buClr>
              <a:buSzPts val="1600"/>
              <a:buFont typeface="Arial"/>
              <a:buNone/>
              <a:defRPr sz="1600" b="0" i="0" u="none" strike="noStrike" cap="none">
                <a:solidFill>
                  <a:srgbClr val="464653"/>
                </a:solidFill>
                <a:latin typeface="Arial"/>
                <a:ea typeface="Arial"/>
                <a:cs typeface="Arial"/>
                <a:sym typeface="Arial"/>
              </a:defRPr>
            </a:lvl6pPr>
            <a:lvl7pPr marL="0" lvl="6" indent="0" algn="l">
              <a:spcBef>
                <a:spcPts val="0"/>
              </a:spcBef>
              <a:buClr>
                <a:srgbClr val="464653"/>
              </a:buClr>
              <a:buSzPts val="1600"/>
              <a:buFont typeface="Arial"/>
              <a:buNone/>
              <a:defRPr sz="1600" b="0" i="0" u="none" strike="noStrike" cap="none">
                <a:solidFill>
                  <a:srgbClr val="464653"/>
                </a:solidFill>
                <a:latin typeface="Arial"/>
                <a:ea typeface="Arial"/>
                <a:cs typeface="Arial"/>
                <a:sym typeface="Arial"/>
              </a:defRPr>
            </a:lvl7pPr>
            <a:lvl8pPr marL="0" lvl="7" indent="0" algn="l">
              <a:spcBef>
                <a:spcPts val="0"/>
              </a:spcBef>
              <a:buClr>
                <a:srgbClr val="464653"/>
              </a:buClr>
              <a:buSzPts val="1600"/>
              <a:buFont typeface="Arial"/>
              <a:buNone/>
              <a:defRPr sz="1600" b="0" i="0" u="none" strike="noStrike" cap="none">
                <a:solidFill>
                  <a:srgbClr val="464653"/>
                </a:solidFill>
                <a:latin typeface="Arial"/>
                <a:ea typeface="Arial"/>
                <a:cs typeface="Arial"/>
                <a:sym typeface="Arial"/>
              </a:defRPr>
            </a:lvl8pPr>
            <a:lvl9pPr marL="0" lvl="8" indent="0" algn="l">
              <a:spcBef>
                <a:spcPts val="0"/>
              </a:spcBef>
              <a:buClr>
                <a:srgbClr val="464653"/>
              </a:buClr>
              <a:buSzPts val="1600"/>
              <a:buFont typeface="Arial"/>
              <a:buNone/>
              <a:defRPr sz="1600" b="0" i="0" u="none" strike="noStrike" cap="none">
                <a:solidFill>
                  <a:srgbClr val="464653"/>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1">
  <p:cSld name="Section 1">
    <p:bg>
      <p:bgPr>
        <a:blipFill>
          <a:blip r:embed="rId2">
            <a:alphaModFix/>
          </a:blip>
          <a:stretch>
            <a:fillRect/>
          </a:stretch>
        </a:blipFill>
        <a:effectLst/>
      </p:bgPr>
    </p:bg>
    <p:spTree>
      <p:nvGrpSpPr>
        <p:cNvPr id="1" name="Shape 24"/>
        <p:cNvGrpSpPr/>
        <p:nvPr/>
      </p:nvGrpSpPr>
      <p:grpSpPr>
        <a:xfrm>
          <a:off x="0" y="0"/>
          <a:ext cx="0" cy="0"/>
          <a:chOff x="0" y="0"/>
          <a:chExt cx="0" cy="0"/>
        </a:xfrm>
      </p:grpSpPr>
      <p:sp>
        <p:nvSpPr>
          <p:cNvPr id="25" name="Google Shape;25;p27"/>
          <p:cNvSpPr txBox="1">
            <a:spLocks noGrp="1"/>
          </p:cNvSpPr>
          <p:nvPr>
            <p:ph type="title"/>
          </p:nvPr>
        </p:nvSpPr>
        <p:spPr>
          <a:xfrm>
            <a:off x="972127" y="1835089"/>
            <a:ext cx="10515600" cy="394500"/>
          </a:xfrm>
          <a:prstGeom prst="rect">
            <a:avLst/>
          </a:prstGeom>
          <a:noFill/>
          <a:ln>
            <a:noFill/>
          </a:ln>
        </p:spPr>
        <p:txBody>
          <a:bodyPr spcFirstLastPara="1" wrap="square" lIns="68575" tIns="34275" rIns="68575" bIns="34275" anchor="t" anchorCtr="0">
            <a:noAutofit/>
          </a:bodyPr>
          <a:lstStyle>
            <a:lvl1pPr lvl="0" algn="r">
              <a:lnSpc>
                <a:spcPct val="90000"/>
              </a:lnSpc>
              <a:spcBef>
                <a:spcPts val="0"/>
              </a:spcBef>
              <a:spcAft>
                <a:spcPts val="0"/>
              </a:spcAft>
              <a:buClr>
                <a:schemeClr val="dk1"/>
              </a:buClr>
              <a:buSzPts val="2400"/>
              <a:buFont typeface="Arial"/>
              <a:buNone/>
              <a:defRPr sz="32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6" name="Google Shape;26;p27"/>
          <p:cNvSpPr txBox="1">
            <a:spLocks noGrp="1"/>
          </p:cNvSpPr>
          <p:nvPr>
            <p:ph type="sldNum" idx="12"/>
          </p:nvPr>
        </p:nvSpPr>
        <p:spPr>
          <a:xfrm>
            <a:off x="11512551" y="6213475"/>
            <a:ext cx="577800" cy="3651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1 Line &amp; Content 1">
  <p:cSld name="1_Title 1 Line &amp; Content">
    <p:bg>
      <p:bgPr>
        <a:blipFill>
          <a:blip r:embed="rId2">
            <a:alphaModFix/>
          </a:blip>
          <a:stretch>
            <a:fillRect/>
          </a:stretch>
        </a:blipFill>
        <a:effectLst/>
      </p:bgPr>
    </p:bg>
    <p:spTree>
      <p:nvGrpSpPr>
        <p:cNvPr id="1" name="Shape 27"/>
        <p:cNvGrpSpPr/>
        <p:nvPr/>
      </p:nvGrpSpPr>
      <p:grpSpPr>
        <a:xfrm>
          <a:off x="0" y="0"/>
          <a:ext cx="0" cy="0"/>
          <a:chOff x="0" y="0"/>
          <a:chExt cx="0" cy="0"/>
        </a:xfrm>
      </p:grpSpPr>
      <p:sp>
        <p:nvSpPr>
          <p:cNvPr id="28" name="Google Shape;28;g3718547fc78_0_268"/>
          <p:cNvSpPr txBox="1">
            <a:spLocks noGrp="1"/>
          </p:cNvSpPr>
          <p:nvPr>
            <p:ph type="title"/>
          </p:nvPr>
        </p:nvSpPr>
        <p:spPr>
          <a:xfrm>
            <a:off x="972127" y="347852"/>
            <a:ext cx="10515600" cy="595500"/>
          </a:xfrm>
          <a:prstGeom prst="rect">
            <a:avLst/>
          </a:prstGeom>
          <a:noFill/>
          <a:ln>
            <a:noFill/>
          </a:ln>
        </p:spPr>
        <p:txBody>
          <a:bodyPr spcFirstLastPara="1" wrap="square" lIns="121900" tIns="60925" rIns="121900" bIns="60925" anchor="t" anchorCtr="0">
            <a:noAutofit/>
          </a:bodyPr>
          <a:lstStyle>
            <a:lvl1pPr lvl="0" algn="l">
              <a:lnSpc>
                <a:spcPct val="100000"/>
              </a:lnSpc>
              <a:spcBef>
                <a:spcPts val="0"/>
              </a:spcBef>
              <a:spcAft>
                <a:spcPts val="0"/>
              </a:spcAft>
              <a:buClr>
                <a:schemeClr val="dk1"/>
              </a:buClr>
              <a:buSzPts val="3700"/>
              <a:buFont typeface="Arial"/>
              <a:buNone/>
              <a:defRPr sz="2800" b="0" i="0">
                <a:latin typeface="Arial"/>
                <a:ea typeface="Arial"/>
                <a:cs typeface="Arial"/>
                <a:sym typeface="Arial"/>
              </a:defRPr>
            </a:lvl1pPr>
            <a:lvl2pPr lvl="1" algn="l">
              <a:lnSpc>
                <a:spcPct val="100000"/>
              </a:lnSpc>
              <a:spcBef>
                <a:spcPts val="0"/>
              </a:spcBef>
              <a:spcAft>
                <a:spcPts val="0"/>
              </a:spcAft>
              <a:buSzPts val="1900"/>
              <a:buNone/>
              <a:defRPr/>
            </a:lvl2pPr>
            <a:lvl3pPr lvl="2" algn="l">
              <a:lnSpc>
                <a:spcPct val="100000"/>
              </a:lnSpc>
              <a:spcBef>
                <a:spcPts val="0"/>
              </a:spcBef>
              <a:spcAft>
                <a:spcPts val="0"/>
              </a:spcAft>
              <a:buSzPts val="1900"/>
              <a:buNone/>
              <a:defRPr/>
            </a:lvl3pPr>
            <a:lvl4pPr lvl="3" algn="l">
              <a:lnSpc>
                <a:spcPct val="100000"/>
              </a:lnSpc>
              <a:spcBef>
                <a:spcPts val="0"/>
              </a:spcBef>
              <a:spcAft>
                <a:spcPts val="0"/>
              </a:spcAft>
              <a:buSzPts val="1900"/>
              <a:buNone/>
              <a:defRPr/>
            </a:lvl4pPr>
            <a:lvl5pPr lvl="4" algn="l">
              <a:lnSpc>
                <a:spcPct val="100000"/>
              </a:lnSpc>
              <a:spcBef>
                <a:spcPts val="0"/>
              </a:spcBef>
              <a:spcAft>
                <a:spcPts val="0"/>
              </a:spcAft>
              <a:buSzPts val="1900"/>
              <a:buNone/>
              <a:defRPr/>
            </a:lvl5pPr>
            <a:lvl6pPr lvl="5" algn="l">
              <a:lnSpc>
                <a:spcPct val="100000"/>
              </a:lnSpc>
              <a:spcBef>
                <a:spcPts val="0"/>
              </a:spcBef>
              <a:spcAft>
                <a:spcPts val="0"/>
              </a:spcAft>
              <a:buSzPts val="1900"/>
              <a:buNone/>
              <a:defRPr/>
            </a:lvl6pPr>
            <a:lvl7pPr lvl="6" algn="l">
              <a:lnSpc>
                <a:spcPct val="100000"/>
              </a:lnSpc>
              <a:spcBef>
                <a:spcPts val="0"/>
              </a:spcBef>
              <a:spcAft>
                <a:spcPts val="0"/>
              </a:spcAft>
              <a:buSzPts val="1900"/>
              <a:buNone/>
              <a:defRPr/>
            </a:lvl7pPr>
            <a:lvl8pPr lvl="7" algn="l">
              <a:lnSpc>
                <a:spcPct val="100000"/>
              </a:lnSpc>
              <a:spcBef>
                <a:spcPts val="0"/>
              </a:spcBef>
              <a:spcAft>
                <a:spcPts val="0"/>
              </a:spcAft>
              <a:buSzPts val="1900"/>
              <a:buNone/>
              <a:defRPr/>
            </a:lvl8pPr>
            <a:lvl9pPr lvl="8" algn="l">
              <a:lnSpc>
                <a:spcPct val="100000"/>
              </a:lnSpc>
              <a:spcBef>
                <a:spcPts val="0"/>
              </a:spcBef>
              <a:spcAft>
                <a:spcPts val="0"/>
              </a:spcAft>
              <a:buSzPts val="1900"/>
              <a:buNone/>
              <a:defRPr/>
            </a:lvl9pPr>
          </a:lstStyle>
          <a:p>
            <a:endParaRPr/>
          </a:p>
        </p:txBody>
      </p:sp>
      <p:sp>
        <p:nvSpPr>
          <p:cNvPr id="29" name="Google Shape;29;g3718547fc78_0_268"/>
          <p:cNvSpPr txBox="1">
            <a:spLocks noGrp="1"/>
          </p:cNvSpPr>
          <p:nvPr>
            <p:ph type="sldNum" idx="12"/>
          </p:nvPr>
        </p:nvSpPr>
        <p:spPr>
          <a:xfrm>
            <a:off x="11512549" y="6213475"/>
            <a:ext cx="578100" cy="365100"/>
          </a:xfrm>
          <a:prstGeom prst="rect">
            <a:avLst/>
          </a:prstGeom>
          <a:noFill/>
          <a:ln>
            <a:noFill/>
          </a:ln>
        </p:spPr>
        <p:txBody>
          <a:bodyPr spcFirstLastPara="1" wrap="square" lIns="121900" tIns="60925" rIns="121900" bIns="60925" anchor="ctr" anchorCtr="0">
            <a:noAutofit/>
          </a:bodyPr>
          <a:lstStyle>
            <a:lvl1pPr marL="0" marR="0" lvl="0" indent="0" algn="l">
              <a:lnSpc>
                <a:spcPct val="100000"/>
              </a:lnSpc>
              <a:spcBef>
                <a:spcPts val="0"/>
              </a:spcBef>
              <a:spcAft>
                <a:spcPts val="0"/>
              </a:spcAft>
              <a:buClr>
                <a:srgbClr val="000000"/>
              </a:buClr>
              <a:buSzPts val="21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21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21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21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21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21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21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21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21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30" name="Google Shape;30;g3718547fc78_0_268"/>
          <p:cNvSpPr>
            <a:spLocks noGrp="1"/>
          </p:cNvSpPr>
          <p:nvPr>
            <p:ph type="pic" idx="2"/>
          </p:nvPr>
        </p:nvSpPr>
        <p:spPr>
          <a:xfrm>
            <a:off x="961925" y="1087656"/>
            <a:ext cx="10541100" cy="4923300"/>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1 Line &amp; Content">
  <p:cSld name="2_Title 1 Line &amp; Content">
    <p:bg>
      <p:bgPr>
        <a:blipFill>
          <a:blip r:embed="rId2">
            <a:alphaModFix/>
          </a:blip>
          <a:stretch>
            <a:fillRect/>
          </a:stretch>
        </a:blipFill>
        <a:effectLst/>
      </p:bgPr>
    </p:bg>
    <p:spTree>
      <p:nvGrpSpPr>
        <p:cNvPr id="1" name="Shape 31"/>
        <p:cNvGrpSpPr/>
        <p:nvPr/>
      </p:nvGrpSpPr>
      <p:grpSpPr>
        <a:xfrm>
          <a:off x="0" y="0"/>
          <a:ext cx="0" cy="0"/>
          <a:chOff x="0" y="0"/>
          <a:chExt cx="0" cy="0"/>
        </a:xfrm>
      </p:grpSpPr>
      <p:sp>
        <p:nvSpPr>
          <p:cNvPr id="32" name="Google Shape;32;p26"/>
          <p:cNvSpPr txBox="1">
            <a:spLocks noGrp="1"/>
          </p:cNvSpPr>
          <p:nvPr>
            <p:ph type="title"/>
          </p:nvPr>
        </p:nvSpPr>
        <p:spPr>
          <a:xfrm>
            <a:off x="972127" y="347852"/>
            <a:ext cx="10515600" cy="59542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2800"/>
              <a:buFont typeface="Arial"/>
              <a:buNone/>
              <a:defRPr sz="2800" b="0"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6"/>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34" name="Google Shape;34;p26"/>
          <p:cNvSpPr>
            <a:spLocks noGrp="1"/>
          </p:cNvSpPr>
          <p:nvPr>
            <p:ph type="pic" idx="2"/>
          </p:nvPr>
        </p:nvSpPr>
        <p:spPr>
          <a:xfrm>
            <a:off x="961925" y="1087655"/>
            <a:ext cx="10541000" cy="4923001"/>
          </a:xfrm>
          <a:prstGeom prst="rect">
            <a:avLst/>
          </a:prstGeom>
          <a:no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ubtitle &amp; Content">
  <p:cSld name="1_Title, Subtitle &amp; Content">
    <p:bg>
      <p:bgPr>
        <a:blipFill>
          <a:blip r:embed="rId2">
            <a:alphaModFix/>
          </a:blip>
          <a:stretch>
            <a:fillRect/>
          </a:stretch>
        </a:blipFill>
        <a:effectLst/>
      </p:bgPr>
    </p:bg>
    <p:spTree>
      <p:nvGrpSpPr>
        <p:cNvPr id="1" name="Shape 35"/>
        <p:cNvGrpSpPr/>
        <p:nvPr/>
      </p:nvGrpSpPr>
      <p:grpSpPr>
        <a:xfrm>
          <a:off x="0" y="0"/>
          <a:ext cx="0" cy="0"/>
          <a:chOff x="0" y="0"/>
          <a:chExt cx="0" cy="0"/>
        </a:xfrm>
      </p:grpSpPr>
      <p:sp>
        <p:nvSpPr>
          <p:cNvPr id="36" name="Google Shape;36;p122"/>
          <p:cNvSpPr txBox="1">
            <a:spLocks noGrp="1"/>
          </p:cNvSpPr>
          <p:nvPr>
            <p:ph type="body" idx="1"/>
          </p:nvPr>
        </p:nvSpPr>
        <p:spPr>
          <a:xfrm>
            <a:off x="971551" y="1361191"/>
            <a:ext cx="10515600" cy="4432300"/>
          </a:xfrm>
          <a:prstGeom prst="rect">
            <a:avLst/>
          </a:prstGeom>
          <a:noFill/>
          <a:ln>
            <a:noFill/>
          </a:ln>
        </p:spPr>
        <p:txBody>
          <a:bodyPr spcFirstLastPara="1" wrap="square" lIns="68575" tIns="34275" rIns="68575" bIns="34275" anchor="t" anchorCtr="0">
            <a:noAutofit/>
          </a:bodyPr>
          <a:lstStyle>
            <a:lvl1pPr marL="457200" lvl="0" indent="-323850" algn="l">
              <a:lnSpc>
                <a:spcPct val="114000"/>
              </a:lnSpc>
              <a:spcBef>
                <a:spcPts val="1067"/>
              </a:spcBef>
              <a:spcAft>
                <a:spcPts val="0"/>
              </a:spcAft>
              <a:buClr>
                <a:schemeClr val="dk1"/>
              </a:buClr>
              <a:buSzPts val="1500"/>
              <a:buChar char="•"/>
              <a:defRPr sz="2400" b="0" i="0">
                <a:latin typeface="Arial"/>
                <a:ea typeface="Arial"/>
                <a:cs typeface="Arial"/>
                <a:sym typeface="Arial"/>
              </a:defRPr>
            </a:lvl1pPr>
            <a:lvl2pPr marL="914400" lvl="1"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2pPr>
            <a:lvl3pPr marL="1371600" lvl="2"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3pPr>
            <a:lvl4pPr marL="1828800" lvl="3"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4pPr>
            <a:lvl5pPr marL="2286000" lvl="4"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
        <p:nvSpPr>
          <p:cNvPr id="37" name="Google Shape;37;p122"/>
          <p:cNvSpPr txBox="1">
            <a:spLocks noGrp="1"/>
          </p:cNvSpPr>
          <p:nvPr>
            <p:ph type="sldNum" idx="12"/>
          </p:nvPr>
        </p:nvSpPr>
        <p:spPr>
          <a:xfrm>
            <a:off x="11512551" y="6213475"/>
            <a:ext cx="577851" cy="365125"/>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38" name="Google Shape;38;p122"/>
          <p:cNvSpPr txBox="1">
            <a:spLocks noGrp="1"/>
          </p:cNvSpPr>
          <p:nvPr>
            <p:ph type="body" idx="2"/>
          </p:nvPr>
        </p:nvSpPr>
        <p:spPr>
          <a:xfrm>
            <a:off x="849629" y="838200"/>
            <a:ext cx="10515600" cy="52298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1067"/>
              </a:spcBef>
              <a:spcAft>
                <a:spcPts val="0"/>
              </a:spcAft>
              <a:buClr>
                <a:srgbClr val="0066CC"/>
              </a:buClr>
              <a:buSzPts val="1700"/>
              <a:buNone/>
              <a:defRPr sz="2267" b="0" i="0">
                <a:solidFill>
                  <a:srgbClr val="0066CC"/>
                </a:solidFill>
                <a:latin typeface="Arial"/>
                <a:ea typeface="Arial"/>
                <a:cs typeface="Arial"/>
                <a:sym typeface="Arial"/>
              </a:defRPr>
            </a:lvl1pPr>
            <a:lvl2pPr marL="914400" lvl="1" indent="-342900" algn="l">
              <a:lnSpc>
                <a:spcPct val="90000"/>
              </a:lnSpc>
              <a:spcBef>
                <a:spcPts val="533"/>
              </a:spcBef>
              <a:spcAft>
                <a:spcPts val="0"/>
              </a:spcAft>
              <a:buClr>
                <a:schemeClr val="dk2"/>
              </a:buClr>
              <a:buSzPts val="1800"/>
              <a:buChar char="•"/>
              <a:defRPr>
                <a:solidFill>
                  <a:schemeClr val="dk2"/>
                </a:solidFill>
              </a:defRPr>
            </a:lvl2pPr>
            <a:lvl3pPr marL="1371600" lvl="2" indent="-323850" algn="l">
              <a:lnSpc>
                <a:spcPct val="90000"/>
              </a:lnSpc>
              <a:spcBef>
                <a:spcPts val="533"/>
              </a:spcBef>
              <a:spcAft>
                <a:spcPts val="0"/>
              </a:spcAft>
              <a:buClr>
                <a:schemeClr val="dk2"/>
              </a:buClr>
              <a:buSzPts val="1500"/>
              <a:buChar char="•"/>
              <a:defRPr>
                <a:solidFill>
                  <a:schemeClr val="dk2"/>
                </a:solidFill>
              </a:defRPr>
            </a:lvl3pPr>
            <a:lvl4pPr marL="1828800" lvl="3" indent="-317500" algn="l">
              <a:lnSpc>
                <a:spcPct val="90000"/>
              </a:lnSpc>
              <a:spcBef>
                <a:spcPts val="533"/>
              </a:spcBef>
              <a:spcAft>
                <a:spcPts val="0"/>
              </a:spcAft>
              <a:buClr>
                <a:schemeClr val="dk2"/>
              </a:buClr>
              <a:buSzPts val="1400"/>
              <a:buChar char="•"/>
              <a:defRPr>
                <a:solidFill>
                  <a:schemeClr val="dk2"/>
                </a:solidFill>
              </a:defRPr>
            </a:lvl4pPr>
            <a:lvl5pPr marL="2286000" lvl="4" indent="-317500" algn="l">
              <a:lnSpc>
                <a:spcPct val="90000"/>
              </a:lnSpc>
              <a:spcBef>
                <a:spcPts val="533"/>
              </a:spcBef>
              <a:spcAft>
                <a:spcPts val="0"/>
              </a:spcAft>
              <a:buClr>
                <a:schemeClr val="dk2"/>
              </a:buClr>
              <a:buSzPts val="1400"/>
              <a:buChar char="•"/>
              <a:defRPr>
                <a:solidFill>
                  <a:schemeClr val="dk2"/>
                </a:solidFill>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
        <p:nvSpPr>
          <p:cNvPr id="39" name="Google Shape;39;p122"/>
          <p:cNvSpPr txBox="1">
            <a:spLocks noGrp="1"/>
          </p:cNvSpPr>
          <p:nvPr>
            <p:ph type="title"/>
          </p:nvPr>
        </p:nvSpPr>
        <p:spPr>
          <a:xfrm>
            <a:off x="972127" y="347852"/>
            <a:ext cx="10515600" cy="1013339"/>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ubtitle &amp; Content 31">
  <p:cSld name="Title, Subtitle &amp; Content 31">
    <p:bg>
      <p:bgPr>
        <a:blipFill>
          <a:blip r:embed="rId2">
            <a:alphaModFix/>
          </a:blip>
          <a:stretch>
            <a:fillRect/>
          </a:stretch>
        </a:blipFill>
        <a:effectLst/>
      </p:bgPr>
    </p:bg>
    <p:spTree>
      <p:nvGrpSpPr>
        <p:cNvPr id="1" name="Shape 40"/>
        <p:cNvGrpSpPr/>
        <p:nvPr/>
      </p:nvGrpSpPr>
      <p:grpSpPr>
        <a:xfrm>
          <a:off x="0" y="0"/>
          <a:ext cx="0" cy="0"/>
          <a:chOff x="0" y="0"/>
          <a:chExt cx="0" cy="0"/>
        </a:xfrm>
      </p:grpSpPr>
      <p:sp>
        <p:nvSpPr>
          <p:cNvPr id="41" name="Google Shape;41;p125"/>
          <p:cNvSpPr txBox="1">
            <a:spLocks noGrp="1"/>
          </p:cNvSpPr>
          <p:nvPr>
            <p:ph type="sldNum" idx="12"/>
          </p:nvPr>
        </p:nvSpPr>
        <p:spPr>
          <a:xfrm>
            <a:off x="11512551" y="6213475"/>
            <a:ext cx="5780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42" name="Google Shape;42;p125"/>
          <p:cNvSpPr txBox="1">
            <a:spLocks noGrp="1"/>
          </p:cNvSpPr>
          <p:nvPr>
            <p:ph type="title"/>
          </p:nvPr>
        </p:nvSpPr>
        <p:spPr>
          <a:xfrm>
            <a:off x="972127" y="347852"/>
            <a:ext cx="10515600" cy="6052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ubtitle &amp; Content 4">
  <p:cSld name="Title, Subtitle &amp; Content 4">
    <p:bg>
      <p:bgPr>
        <a:blipFill>
          <a:blip r:embed="rId2">
            <a:alphaModFix/>
          </a:blip>
          <a:stretch>
            <a:fillRect/>
          </a:stretch>
        </a:blipFill>
        <a:effectLst/>
      </p:bgPr>
    </p:bg>
    <p:spTree>
      <p:nvGrpSpPr>
        <p:cNvPr id="1" name="Shape 43"/>
        <p:cNvGrpSpPr/>
        <p:nvPr/>
      </p:nvGrpSpPr>
      <p:grpSpPr>
        <a:xfrm>
          <a:off x="0" y="0"/>
          <a:ext cx="0" cy="0"/>
          <a:chOff x="0" y="0"/>
          <a:chExt cx="0" cy="0"/>
        </a:xfrm>
      </p:grpSpPr>
      <p:sp>
        <p:nvSpPr>
          <p:cNvPr id="44" name="Google Shape;44;p126"/>
          <p:cNvSpPr txBox="1">
            <a:spLocks noGrp="1"/>
          </p:cNvSpPr>
          <p:nvPr>
            <p:ph type="body" idx="1"/>
          </p:nvPr>
        </p:nvSpPr>
        <p:spPr>
          <a:xfrm>
            <a:off x="971551" y="1133475"/>
            <a:ext cx="10515600" cy="4660000"/>
          </a:xfrm>
          <a:prstGeom prst="rect">
            <a:avLst/>
          </a:prstGeom>
          <a:noFill/>
          <a:ln>
            <a:noFill/>
          </a:ln>
        </p:spPr>
        <p:txBody>
          <a:bodyPr spcFirstLastPara="1" wrap="square" lIns="68575" tIns="34275" rIns="68575" bIns="34275" anchor="t" anchorCtr="0">
            <a:normAutofit/>
          </a:bodyPr>
          <a:lstStyle>
            <a:lvl1pPr marL="457200" lvl="0" indent="-323850" algn="l">
              <a:lnSpc>
                <a:spcPct val="114000"/>
              </a:lnSpc>
              <a:spcBef>
                <a:spcPts val="1067"/>
              </a:spcBef>
              <a:spcAft>
                <a:spcPts val="0"/>
              </a:spcAft>
              <a:buClr>
                <a:schemeClr val="dk1"/>
              </a:buClr>
              <a:buSzPts val="1500"/>
              <a:buChar char="•"/>
              <a:defRPr sz="2400" b="0" i="0">
                <a:latin typeface="Arial"/>
                <a:ea typeface="Arial"/>
                <a:cs typeface="Arial"/>
                <a:sym typeface="Arial"/>
              </a:defRPr>
            </a:lvl1pPr>
            <a:lvl2pPr marL="914400" lvl="1"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2pPr>
            <a:lvl3pPr marL="1371600" lvl="2"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3pPr>
            <a:lvl4pPr marL="1828800" lvl="3"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4pPr>
            <a:lvl5pPr marL="2286000" lvl="4" indent="-317500" algn="l">
              <a:lnSpc>
                <a:spcPct val="114000"/>
              </a:lnSpc>
              <a:spcBef>
                <a:spcPts val="533"/>
              </a:spcBef>
              <a:spcAft>
                <a:spcPts val="0"/>
              </a:spcAft>
              <a:buClr>
                <a:srgbClr val="0066CC"/>
              </a:buClr>
              <a:buSzPts val="1400"/>
              <a:buChar char="•"/>
              <a:defRPr sz="1867" b="0" i="0">
                <a:solidFill>
                  <a:srgbClr val="0066CC"/>
                </a:solidFill>
                <a:latin typeface="Arial"/>
                <a:ea typeface="Arial"/>
                <a:cs typeface="Arial"/>
                <a:sym typeface="Arial"/>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
        <p:nvSpPr>
          <p:cNvPr id="45" name="Google Shape;45;p126"/>
          <p:cNvSpPr txBox="1">
            <a:spLocks noGrp="1"/>
          </p:cNvSpPr>
          <p:nvPr>
            <p:ph type="sldNum" idx="12"/>
          </p:nvPr>
        </p:nvSpPr>
        <p:spPr>
          <a:xfrm>
            <a:off x="11512551" y="6213473"/>
            <a:ext cx="578000" cy="365200"/>
          </a:xfrm>
          <a:prstGeom prst="rect">
            <a:avLst/>
          </a:prstGeom>
          <a:noFill/>
          <a:ln>
            <a:noFill/>
          </a:ln>
        </p:spPr>
        <p:txBody>
          <a:bodyPr spcFirstLastPara="1" wrap="square" lIns="68575" tIns="34275" rIns="68575" bIns="34275" anchor="ctr" anchorCtr="0">
            <a:noAutofit/>
          </a:bodyPr>
          <a:lstStyle>
            <a:lvl1pPr marL="0" marR="0" lvl="0"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6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46" name="Google Shape;46;p126"/>
          <p:cNvSpPr txBox="1">
            <a:spLocks noGrp="1"/>
          </p:cNvSpPr>
          <p:nvPr>
            <p:ph type="title"/>
          </p:nvPr>
        </p:nvSpPr>
        <p:spPr>
          <a:xfrm>
            <a:off x="972127" y="347853"/>
            <a:ext cx="10515600" cy="6008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Clr>
                <a:schemeClr val="dk1"/>
              </a:buClr>
              <a:buSzPts val="2100"/>
              <a:buFont typeface="Arial"/>
              <a:buNone/>
              <a:defRPr sz="2800" b="0" i="0">
                <a:latin typeface="Arial"/>
                <a:ea typeface="Arial"/>
                <a:cs typeface="Arial"/>
                <a:sym typeface="Aria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7"/>
        <p:cNvGrpSpPr/>
        <p:nvPr/>
      </p:nvGrpSpPr>
      <p:grpSpPr>
        <a:xfrm>
          <a:off x="0" y="0"/>
          <a:ext cx="0" cy="0"/>
          <a:chOff x="0" y="0"/>
          <a:chExt cx="0" cy="0"/>
        </a:xfrm>
      </p:grpSpPr>
      <p:sp>
        <p:nvSpPr>
          <p:cNvPr id="48" name="Google Shape;48;p127"/>
          <p:cNvSpPr txBox="1">
            <a:spLocks noGrp="1"/>
          </p:cNvSpPr>
          <p:nvPr>
            <p:ph type="title"/>
          </p:nvPr>
        </p:nvSpPr>
        <p:spPr>
          <a:xfrm>
            <a:off x="838200" y="365125"/>
            <a:ext cx="10515600" cy="1325600"/>
          </a:xfrm>
          <a:prstGeom prst="rect">
            <a:avLst/>
          </a:prstGeom>
          <a:noFill/>
          <a:ln>
            <a:noFill/>
          </a:ln>
        </p:spPr>
        <p:txBody>
          <a:bodyPr spcFirstLastPara="1" wrap="square" lIns="68575" tIns="34275" rIns="68575" bIns="34275" anchor="ctr" anchorCtr="0">
            <a:noAutofit/>
          </a:bodyPr>
          <a:lstStyle>
            <a:lvl1pPr lvl="0" algn="l">
              <a:lnSpc>
                <a:spcPct val="90000"/>
              </a:lnSpc>
              <a:spcBef>
                <a:spcPts val="0"/>
              </a:spcBef>
              <a:spcAft>
                <a:spcPts val="0"/>
              </a:spcAft>
              <a:buSzPts val="33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9" name="Google Shape;49;p127"/>
          <p:cNvSpPr txBox="1">
            <a:spLocks noGrp="1"/>
          </p:cNvSpPr>
          <p:nvPr>
            <p:ph type="body" idx="1"/>
          </p:nvPr>
        </p:nvSpPr>
        <p:spPr>
          <a:xfrm>
            <a:off x="838200" y="1825625"/>
            <a:ext cx="5181600" cy="4351200"/>
          </a:xfrm>
          <a:prstGeom prst="rect">
            <a:avLst/>
          </a:prstGeom>
          <a:noFill/>
          <a:ln>
            <a:noFill/>
          </a:ln>
        </p:spPr>
        <p:txBody>
          <a:bodyPr spcFirstLastPara="1" wrap="square" lIns="68575" tIns="34275" rIns="68575" bIns="34275" anchor="t" anchorCtr="0">
            <a:noAutofit/>
          </a:bodyPr>
          <a:lstStyle>
            <a:lvl1pPr marL="457200" lvl="0" indent="-361950" algn="l">
              <a:lnSpc>
                <a:spcPct val="90000"/>
              </a:lnSpc>
              <a:spcBef>
                <a:spcPts val="1067"/>
              </a:spcBef>
              <a:spcAft>
                <a:spcPts val="0"/>
              </a:spcAft>
              <a:buSzPts val="2100"/>
              <a:buChar char="•"/>
              <a:defRPr/>
            </a:lvl1pPr>
            <a:lvl2pPr marL="914400" lvl="1" indent="-342900" algn="l">
              <a:lnSpc>
                <a:spcPct val="90000"/>
              </a:lnSpc>
              <a:spcBef>
                <a:spcPts val="533"/>
              </a:spcBef>
              <a:spcAft>
                <a:spcPts val="0"/>
              </a:spcAft>
              <a:buSzPts val="1800"/>
              <a:buChar char="•"/>
              <a:defRPr/>
            </a:lvl2pPr>
            <a:lvl3pPr marL="1371600" lvl="2" indent="-323850" algn="l">
              <a:lnSpc>
                <a:spcPct val="90000"/>
              </a:lnSpc>
              <a:spcBef>
                <a:spcPts val="533"/>
              </a:spcBef>
              <a:spcAft>
                <a:spcPts val="0"/>
              </a:spcAft>
              <a:buSzPts val="1500"/>
              <a:buChar char="•"/>
              <a:defRPr/>
            </a:lvl3pPr>
            <a:lvl4pPr marL="1828800" lvl="3" indent="-317500" algn="l">
              <a:lnSpc>
                <a:spcPct val="90000"/>
              </a:lnSpc>
              <a:spcBef>
                <a:spcPts val="533"/>
              </a:spcBef>
              <a:spcAft>
                <a:spcPts val="0"/>
              </a:spcAft>
              <a:buSzPts val="1400"/>
              <a:buChar char="•"/>
              <a:defRPr/>
            </a:lvl4pPr>
            <a:lvl5pPr marL="2286000" lvl="4" indent="-317500" algn="l">
              <a:lnSpc>
                <a:spcPct val="90000"/>
              </a:lnSpc>
              <a:spcBef>
                <a:spcPts val="533"/>
              </a:spcBef>
              <a:spcAft>
                <a:spcPts val="0"/>
              </a:spcAft>
              <a:buSzPts val="1400"/>
              <a:buChar char="•"/>
              <a:defRPr/>
            </a:lvl5pPr>
            <a:lvl6pPr marL="2743200" lvl="5" indent="-317500" algn="l">
              <a:lnSpc>
                <a:spcPct val="90000"/>
              </a:lnSpc>
              <a:spcBef>
                <a:spcPts val="533"/>
              </a:spcBef>
              <a:spcAft>
                <a:spcPts val="0"/>
              </a:spcAft>
              <a:buSzPts val="1400"/>
              <a:buChar char="•"/>
              <a:defRPr/>
            </a:lvl6pPr>
            <a:lvl7pPr marL="3200400" lvl="6" indent="-317500" algn="l">
              <a:lnSpc>
                <a:spcPct val="90000"/>
              </a:lnSpc>
              <a:spcBef>
                <a:spcPts val="533"/>
              </a:spcBef>
              <a:spcAft>
                <a:spcPts val="0"/>
              </a:spcAft>
              <a:buSzPts val="1400"/>
              <a:buChar char="•"/>
              <a:defRPr/>
            </a:lvl7pPr>
            <a:lvl8pPr marL="3657600" lvl="7" indent="-317500" algn="l">
              <a:lnSpc>
                <a:spcPct val="90000"/>
              </a:lnSpc>
              <a:spcBef>
                <a:spcPts val="533"/>
              </a:spcBef>
              <a:spcAft>
                <a:spcPts val="0"/>
              </a:spcAft>
              <a:buSzPts val="1400"/>
              <a:buChar char="•"/>
              <a:defRPr/>
            </a:lvl8pPr>
            <a:lvl9pPr marL="4114800" lvl="8" indent="-317500" algn="l">
              <a:lnSpc>
                <a:spcPct val="90000"/>
              </a:lnSpc>
              <a:spcBef>
                <a:spcPts val="533"/>
              </a:spcBef>
              <a:spcAft>
                <a:spcPts val="0"/>
              </a:spcAft>
              <a:buSzPts val="1400"/>
              <a:buChar char="•"/>
              <a:defRPr/>
            </a:lvl9pPr>
          </a:lstStyle>
          <a:p>
            <a:endParaRPr/>
          </a:p>
        </p:txBody>
      </p:sp>
      <p:sp>
        <p:nvSpPr>
          <p:cNvPr id="50" name="Google Shape;50;p127"/>
          <p:cNvSpPr txBox="1">
            <a:spLocks noGrp="1"/>
          </p:cNvSpPr>
          <p:nvPr>
            <p:ph type="body" idx="2"/>
          </p:nvPr>
        </p:nvSpPr>
        <p:spPr>
          <a:xfrm>
            <a:off x="6172200" y="1825625"/>
            <a:ext cx="5181600" cy="4351200"/>
          </a:xfrm>
          <a:prstGeom prst="rect">
            <a:avLst/>
          </a:prstGeom>
          <a:noFill/>
          <a:ln>
            <a:noFill/>
          </a:ln>
        </p:spPr>
        <p:txBody>
          <a:bodyPr spcFirstLastPara="1" wrap="square" lIns="68575" tIns="34275" rIns="68575" bIns="34275" anchor="t" anchorCtr="0">
            <a:noAutofit/>
          </a:bodyPr>
          <a:lstStyle>
            <a:lvl1pPr marL="457200" lvl="0" indent="-361950" algn="l">
              <a:lnSpc>
                <a:spcPct val="90000"/>
              </a:lnSpc>
              <a:spcBef>
                <a:spcPts val="1067"/>
              </a:spcBef>
              <a:spcAft>
                <a:spcPts val="0"/>
              </a:spcAft>
              <a:buSzPts val="2100"/>
              <a:buChar char="•"/>
              <a:defRPr/>
            </a:lvl1pPr>
            <a:lvl2pPr marL="914400" lvl="1" indent="-342900" algn="l">
              <a:lnSpc>
                <a:spcPct val="90000"/>
              </a:lnSpc>
              <a:spcBef>
                <a:spcPts val="533"/>
              </a:spcBef>
              <a:spcAft>
                <a:spcPts val="0"/>
              </a:spcAft>
              <a:buSzPts val="1800"/>
              <a:buChar char="•"/>
              <a:defRPr/>
            </a:lvl2pPr>
            <a:lvl3pPr marL="1371600" lvl="2" indent="-323850" algn="l">
              <a:lnSpc>
                <a:spcPct val="90000"/>
              </a:lnSpc>
              <a:spcBef>
                <a:spcPts val="533"/>
              </a:spcBef>
              <a:spcAft>
                <a:spcPts val="0"/>
              </a:spcAft>
              <a:buSzPts val="1500"/>
              <a:buChar char="•"/>
              <a:defRPr/>
            </a:lvl3pPr>
            <a:lvl4pPr marL="1828800" lvl="3" indent="-317500" algn="l">
              <a:lnSpc>
                <a:spcPct val="90000"/>
              </a:lnSpc>
              <a:spcBef>
                <a:spcPts val="533"/>
              </a:spcBef>
              <a:spcAft>
                <a:spcPts val="0"/>
              </a:spcAft>
              <a:buSzPts val="1400"/>
              <a:buChar char="•"/>
              <a:defRPr/>
            </a:lvl4pPr>
            <a:lvl5pPr marL="2286000" lvl="4" indent="-317500" algn="l">
              <a:lnSpc>
                <a:spcPct val="90000"/>
              </a:lnSpc>
              <a:spcBef>
                <a:spcPts val="533"/>
              </a:spcBef>
              <a:spcAft>
                <a:spcPts val="0"/>
              </a:spcAft>
              <a:buSzPts val="1400"/>
              <a:buChar char="•"/>
              <a:defRPr/>
            </a:lvl5pPr>
            <a:lvl6pPr marL="2743200" lvl="5" indent="-317500" algn="l">
              <a:lnSpc>
                <a:spcPct val="90000"/>
              </a:lnSpc>
              <a:spcBef>
                <a:spcPts val="533"/>
              </a:spcBef>
              <a:spcAft>
                <a:spcPts val="0"/>
              </a:spcAft>
              <a:buSzPts val="1400"/>
              <a:buChar char="•"/>
              <a:defRPr/>
            </a:lvl6pPr>
            <a:lvl7pPr marL="3200400" lvl="6" indent="-317500" algn="l">
              <a:lnSpc>
                <a:spcPct val="90000"/>
              </a:lnSpc>
              <a:spcBef>
                <a:spcPts val="533"/>
              </a:spcBef>
              <a:spcAft>
                <a:spcPts val="0"/>
              </a:spcAft>
              <a:buSzPts val="1400"/>
              <a:buChar char="•"/>
              <a:defRPr/>
            </a:lvl7pPr>
            <a:lvl8pPr marL="3657600" lvl="7" indent="-317500" algn="l">
              <a:lnSpc>
                <a:spcPct val="90000"/>
              </a:lnSpc>
              <a:spcBef>
                <a:spcPts val="533"/>
              </a:spcBef>
              <a:spcAft>
                <a:spcPts val="0"/>
              </a:spcAft>
              <a:buSzPts val="1400"/>
              <a:buChar char="•"/>
              <a:defRPr/>
            </a:lvl8pPr>
            <a:lvl9pPr marL="4114800" lvl="8" indent="-317500" algn="l">
              <a:lnSpc>
                <a:spcPct val="90000"/>
              </a:lnSpc>
              <a:spcBef>
                <a:spcPts val="533"/>
              </a:spcBef>
              <a:spcAft>
                <a:spcPts val="0"/>
              </a:spcAft>
              <a:buSzPts val="1400"/>
              <a:buChar char="•"/>
              <a:defRPr/>
            </a:lvl9pPr>
          </a:lstStyle>
          <a:p>
            <a:endParaRPr/>
          </a:p>
        </p:txBody>
      </p:sp>
      <p:sp>
        <p:nvSpPr>
          <p:cNvPr id="51" name="Google Shape;51;p127"/>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2" name="Google Shape;52;p127"/>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3" name="Google Shape;53;p127"/>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EB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EB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EB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EB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hscrc.maryland.gov/Pages/ED-WTR-Commission.aspx"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doi.org/10.1016/j.hjdsi.2025.100769" TargetMode="External"/><Relationship Id="rId7" Type="http://schemas.openxmlformats.org/officeDocument/2006/relationships/hyperlink" Target="https://www.beckershospitalreview.com/rankings-and-ratings/ed-visits-per-1000-population-by-state/?origin=BHRSUN&amp;utm_source=BHRSUN&amp;utm_medium=email&amp;utm_content=newsletter&amp;oly_enc_id=3013B3483078A2X"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www.beckershospitalreview.com/quality/patient-safety-outcomes/ed-wait-times-keep-going-up-7-notes/?origin=BHRE&amp;utm_source=BHRE&amp;utm_medium=email&amp;utm_content=newsletter&amp;oly_enc_id=3013B3483078A2X" TargetMode="External"/><Relationship Id="rId5" Type="http://schemas.openxmlformats.org/officeDocument/2006/relationships/hyperlink" Target="https://www.jointcommissionjournal.com/article/S1553-7250(25)00138-2/abstract" TargetMode="External"/><Relationship Id="rId4" Type="http://schemas.openxmlformats.org/officeDocument/2006/relationships/hyperlink" Target="https://www.medscape.com/viewarticle/children-mental-health-crisis-dont-need-these-tests-are-2025a1000o7c?ecd=wnl_dne8_250915_MSCPEDIT_etid7720417&amp;uac=4882MN&amp;impID=772041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5"/>
          <p:cNvSpPr txBox="1">
            <a:spLocks noGrp="1"/>
          </p:cNvSpPr>
          <p:nvPr>
            <p:ph type="ctrTitle"/>
          </p:nvPr>
        </p:nvSpPr>
        <p:spPr>
          <a:xfrm>
            <a:off x="1523999" y="3077521"/>
            <a:ext cx="10090151" cy="506423"/>
          </a:xfrm>
          <a:prstGeom prst="rect">
            <a:avLst/>
          </a:prstGeom>
          <a:noFill/>
          <a:ln>
            <a:noFill/>
          </a:ln>
        </p:spPr>
        <p:txBody>
          <a:bodyPr spcFirstLastPara="1" wrap="square" lIns="91425" tIns="45700" rIns="91425" bIns="45700" anchor="t" anchorCtr="0">
            <a:normAutofit fontScale="90000"/>
          </a:bodyPr>
          <a:lstStyle/>
          <a:p>
            <a:pPr marL="91440" lvl="0" indent="-91440" algn="l" rtl="0">
              <a:lnSpc>
                <a:spcPct val="90000"/>
              </a:lnSpc>
              <a:spcBef>
                <a:spcPts val="0"/>
              </a:spcBef>
              <a:spcAft>
                <a:spcPts val="0"/>
              </a:spcAft>
              <a:buClr>
                <a:schemeClr val="dk1"/>
              </a:buClr>
              <a:buSzPct val="111111"/>
              <a:buFont typeface="Arial"/>
              <a:buNone/>
            </a:pPr>
            <a:r>
              <a:rPr lang="en-US"/>
              <a:t>Emergency Department Wait Time Reduction Commission</a:t>
            </a:r>
            <a:endParaRPr/>
          </a:p>
        </p:txBody>
      </p:sp>
      <p:sp>
        <p:nvSpPr>
          <p:cNvPr id="102" name="Google Shape;102;p15"/>
          <p:cNvSpPr txBox="1">
            <a:spLocks noGrp="1"/>
          </p:cNvSpPr>
          <p:nvPr>
            <p:ph type="body" idx="2"/>
          </p:nvPr>
        </p:nvSpPr>
        <p:spPr>
          <a:xfrm>
            <a:off x="2758698" y="4502475"/>
            <a:ext cx="7909302" cy="1079500"/>
          </a:xfrm>
          <a:prstGeom prst="rect">
            <a:avLst/>
          </a:prstGeom>
          <a:noFill/>
          <a:ln>
            <a:noFill/>
          </a:ln>
        </p:spPr>
        <p:txBody>
          <a:bodyPr spcFirstLastPara="1" wrap="square" lIns="91425" tIns="45700" rIns="91425" bIns="45700" anchor="t" anchorCtr="0">
            <a:normAutofit/>
          </a:bodyPr>
          <a:lstStyle/>
          <a:p>
            <a:pPr marL="457200" lvl="0" indent="-228600" algn="r" rtl="0">
              <a:lnSpc>
                <a:spcPct val="90000"/>
              </a:lnSpc>
              <a:spcBef>
                <a:spcPts val="1000"/>
              </a:spcBef>
              <a:spcAft>
                <a:spcPts val="0"/>
              </a:spcAft>
              <a:buClr>
                <a:srgbClr val="0066CC"/>
              </a:buClr>
              <a:buSzPts val="1400"/>
              <a:buFont typeface="Arial"/>
              <a:buNone/>
            </a:pPr>
            <a:r>
              <a:rPr lang="en-US"/>
              <a:t>October 3rd, 2025</a:t>
            </a:r>
            <a:endParaRPr/>
          </a:p>
        </p:txBody>
      </p:sp>
      <p:sp>
        <p:nvSpPr>
          <p:cNvPr id="103" name="Google Shape;103;p15"/>
          <p:cNvSpPr txBox="1">
            <a:spLocks noGrp="1"/>
          </p:cNvSpPr>
          <p:nvPr>
            <p:ph type="sldNum" idx="4294967295"/>
          </p:nvPr>
        </p:nvSpPr>
        <p:spPr>
          <a:xfrm>
            <a:off x="11614150" y="6213475"/>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200"/>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g384ec712a5d_2_14"/>
          <p:cNvSpPr txBox="1">
            <a:spLocks noGrp="1"/>
          </p:cNvSpPr>
          <p:nvPr>
            <p:ph type="title"/>
          </p:nvPr>
        </p:nvSpPr>
        <p:spPr>
          <a:xfrm>
            <a:off x="972127" y="347852"/>
            <a:ext cx="10515600" cy="873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Initial interventions to test</a:t>
            </a:r>
            <a:endParaRPr/>
          </a:p>
        </p:txBody>
      </p:sp>
      <p:sp>
        <p:nvSpPr>
          <p:cNvPr id="177" name="Google Shape;177;g384ec712a5d_2_14"/>
          <p:cNvSpPr txBox="1">
            <a:spLocks noGrp="1"/>
          </p:cNvSpPr>
          <p:nvPr>
            <p:ph type="sldNum" idx="12"/>
          </p:nvPr>
        </p:nvSpPr>
        <p:spPr>
          <a:xfrm>
            <a:off x="11512550" y="6213474"/>
            <a:ext cx="577800" cy="365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rgbClr val="464653"/>
              </a:buClr>
              <a:buSzPts val="1600"/>
              <a:buFont typeface="Arial"/>
              <a:buNone/>
            </a:pPr>
            <a:fld id="{00000000-1234-1234-1234-123412341234}" type="slidenum">
              <a:rPr lang="en-US"/>
              <a:t>10</a:t>
            </a:fld>
            <a:endParaRPr/>
          </a:p>
        </p:txBody>
      </p:sp>
      <p:graphicFrame>
        <p:nvGraphicFramePr>
          <p:cNvPr id="178" name="Google Shape;178;g384ec712a5d_2_14"/>
          <p:cNvGraphicFramePr/>
          <p:nvPr/>
        </p:nvGraphicFramePr>
        <p:xfrm>
          <a:off x="952500" y="1525190"/>
          <a:ext cx="3000000" cy="3000000"/>
        </p:xfrm>
        <a:graphic>
          <a:graphicData uri="http://schemas.openxmlformats.org/drawingml/2006/table">
            <a:tbl>
              <a:tblPr>
                <a:noFill/>
                <a:tableStyleId>{48638E04-15E8-454C-876A-8AC244092EBE}</a:tableStyleId>
              </a:tblPr>
              <a:tblGrid>
                <a:gridCol w="3982300">
                  <a:extLst>
                    <a:ext uri="{9D8B030D-6E8A-4147-A177-3AD203B41FA5}">
                      <a16:colId xmlns:a16="http://schemas.microsoft.com/office/drawing/2014/main" val="20000"/>
                    </a:ext>
                  </a:extLst>
                </a:gridCol>
                <a:gridCol w="5884425">
                  <a:extLst>
                    <a:ext uri="{9D8B030D-6E8A-4147-A177-3AD203B41FA5}">
                      <a16:colId xmlns:a16="http://schemas.microsoft.com/office/drawing/2014/main" val="20001"/>
                    </a:ext>
                  </a:extLst>
                </a:gridCol>
              </a:tblGrid>
              <a:tr h="421200">
                <a:tc>
                  <a:txBody>
                    <a:bodyPr/>
                    <a:lstStyle/>
                    <a:p>
                      <a:pPr marL="0" lvl="0" indent="0" algn="l" rtl="0">
                        <a:spcBef>
                          <a:spcPts val="0"/>
                        </a:spcBef>
                        <a:spcAft>
                          <a:spcPts val="0"/>
                        </a:spcAft>
                        <a:buNone/>
                      </a:pPr>
                      <a:r>
                        <a:rPr lang="en-US" sz="2400" b="1">
                          <a:solidFill>
                            <a:srgbClr val="003889"/>
                          </a:solidFill>
                        </a:rPr>
                        <a:t>Intervention</a:t>
                      </a:r>
                      <a:endParaRPr sz="2400" b="1">
                        <a:solidFill>
                          <a:srgbClr val="003889"/>
                        </a:solidFill>
                      </a:endParaRPr>
                    </a:p>
                  </a:txBody>
                  <a:tcPr marL="91425" marR="91425" marT="91425" marB="91425">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US" sz="2400" b="1">
                          <a:solidFill>
                            <a:srgbClr val="003889"/>
                          </a:solidFill>
                        </a:rPr>
                        <a:t>Effect on Model Inputs</a:t>
                      </a:r>
                      <a:endParaRPr sz="2400" b="1">
                        <a:solidFill>
                          <a:srgbClr val="003889"/>
                        </a:solidFill>
                      </a:endParaRPr>
                    </a:p>
                  </a:txBody>
                  <a:tcPr marL="91425" marR="91425" marT="91425" marB="91425">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598500">
                <a:tc>
                  <a:txBody>
                    <a:bodyPr/>
                    <a:lstStyle/>
                    <a:p>
                      <a:pPr marL="0" lvl="0" indent="0" algn="l" rtl="0">
                        <a:spcBef>
                          <a:spcPts val="0"/>
                        </a:spcBef>
                        <a:spcAft>
                          <a:spcPts val="0"/>
                        </a:spcAft>
                        <a:buNone/>
                      </a:pPr>
                      <a:r>
                        <a:rPr lang="en-US" sz="2400">
                          <a:solidFill>
                            <a:srgbClr val="003889"/>
                          </a:solidFill>
                        </a:rPr>
                        <a:t>Improved SNF prior authorization</a:t>
                      </a:r>
                      <a:endParaRPr sz="2400">
                        <a:solidFill>
                          <a:srgbClr val="00388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US" sz="2400">
                          <a:solidFill>
                            <a:srgbClr val="003889"/>
                          </a:solidFill>
                        </a:rPr>
                        <a:t>Reduces variability in IP LOS and/or mean IP LOS</a:t>
                      </a:r>
                      <a:endParaRPr sz="2400">
                        <a:solidFill>
                          <a:srgbClr val="003889"/>
                        </a:solidFill>
                      </a:endParaRPr>
                    </a:p>
                  </a:txBody>
                  <a:tcPr marL="9525" marR="9525" marT="95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598500">
                <a:tc>
                  <a:txBody>
                    <a:bodyPr/>
                    <a:lstStyle/>
                    <a:p>
                      <a:pPr marL="0" lvl="0" indent="0" algn="l" rtl="0">
                        <a:spcBef>
                          <a:spcPts val="0"/>
                        </a:spcBef>
                        <a:spcAft>
                          <a:spcPts val="0"/>
                        </a:spcAft>
                        <a:buNone/>
                      </a:pPr>
                      <a:r>
                        <a:rPr lang="en-US" sz="2400">
                          <a:solidFill>
                            <a:schemeClr val="dk1"/>
                          </a:solidFill>
                        </a:rPr>
                        <a:t>Expanded IP discharge window</a:t>
                      </a:r>
                      <a:endParaRPr sz="2400">
                        <a:solidFill>
                          <a:srgbClr val="003889"/>
                        </a:solidFill>
                      </a:endParaRPr>
                    </a:p>
                  </a:txBody>
                  <a:tcPr marL="91425" marR="91425" marT="91425" marB="91425" anchor="ctr">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US" sz="2400">
                          <a:solidFill>
                            <a:schemeClr val="dk1"/>
                          </a:solidFill>
                        </a:rPr>
                        <a:t>Allow patients to leave 24/7, increasing IP capacity</a:t>
                      </a:r>
                      <a:endParaRPr sz="2400">
                        <a:solidFill>
                          <a:schemeClr val="dk1"/>
                        </a:solidFill>
                      </a:endParaRPr>
                    </a:p>
                    <a:p>
                      <a:pPr marL="0" lvl="0" indent="0" algn="l" rtl="0">
                        <a:lnSpc>
                          <a:spcPct val="138000"/>
                        </a:lnSpc>
                        <a:spcBef>
                          <a:spcPts val="0"/>
                        </a:spcBef>
                        <a:spcAft>
                          <a:spcPts val="0"/>
                        </a:spcAft>
                        <a:buNone/>
                      </a:pPr>
                      <a:endParaRPr sz="2400"/>
                    </a:p>
                  </a:txBody>
                  <a:tcPr marL="9525" marR="9525" marT="95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851275">
                <a:tc>
                  <a:txBody>
                    <a:bodyPr/>
                    <a:lstStyle/>
                    <a:p>
                      <a:pPr marL="0" lvl="0" indent="0" algn="l" rtl="0">
                        <a:spcBef>
                          <a:spcPts val="0"/>
                        </a:spcBef>
                        <a:spcAft>
                          <a:spcPts val="0"/>
                        </a:spcAft>
                        <a:buNone/>
                      </a:pPr>
                      <a:r>
                        <a:rPr lang="en-US" sz="2400">
                          <a:solidFill>
                            <a:srgbClr val="003889"/>
                          </a:solidFill>
                        </a:rPr>
                        <a:t>Prioritizing IP bed availability for ED patients </a:t>
                      </a:r>
                      <a:endParaRPr sz="2400">
                        <a:solidFill>
                          <a:srgbClr val="003889"/>
                        </a:solidFill>
                      </a:endParaRPr>
                    </a:p>
                  </a:txBody>
                  <a:tcPr marL="91425" marR="91425" marT="91425" marB="91425" anchor="ctr">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tcPr>
                </a:tc>
                <a:tc>
                  <a:txBody>
                    <a:bodyPr/>
                    <a:lstStyle/>
                    <a:p>
                      <a:pPr marL="0" lvl="0" indent="0" algn="l" rtl="0">
                        <a:spcBef>
                          <a:spcPts val="0"/>
                        </a:spcBef>
                        <a:spcAft>
                          <a:spcPts val="0"/>
                        </a:spcAft>
                        <a:buNone/>
                      </a:pPr>
                      <a:r>
                        <a:rPr lang="en-US" sz="2400">
                          <a:solidFill>
                            <a:srgbClr val="003889"/>
                          </a:solidFill>
                        </a:rPr>
                        <a:t>Increased variability in direct admit volume </a:t>
                      </a:r>
                      <a:endParaRPr sz="2400">
                        <a:solidFill>
                          <a:srgbClr val="003889"/>
                        </a:solidFill>
                      </a:endParaRPr>
                    </a:p>
                  </a:txBody>
                  <a:tcPr marL="9525" marR="9525" marT="95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3"/>
                  </a:ext>
                </a:extLst>
              </a:tr>
              <a:tr h="851275">
                <a:tc>
                  <a:txBody>
                    <a:bodyPr/>
                    <a:lstStyle/>
                    <a:p>
                      <a:pPr marL="0" lvl="0" indent="0" algn="l" rtl="0">
                        <a:spcBef>
                          <a:spcPts val="0"/>
                        </a:spcBef>
                        <a:spcAft>
                          <a:spcPts val="0"/>
                        </a:spcAft>
                        <a:buNone/>
                      </a:pPr>
                      <a:r>
                        <a:rPr lang="en-US" sz="2400">
                          <a:solidFill>
                            <a:srgbClr val="003889"/>
                          </a:solidFill>
                        </a:rPr>
                        <a:t>ED budget increase</a:t>
                      </a:r>
                      <a:endParaRPr sz="2400">
                        <a:solidFill>
                          <a:srgbClr val="003889"/>
                        </a:solidFill>
                      </a:endParaRPr>
                    </a:p>
                  </a:txBody>
                  <a:tcPr marL="91425" marR="91425" marT="91425" marB="91425" anchor="ctr">
                    <a:lnR w="9525" cap="flat" cmpd="sng">
                      <a:solidFill>
                        <a:srgbClr val="9E9E9E"/>
                      </a:solidFill>
                      <a:prstDash val="solid"/>
                      <a:round/>
                      <a:headEnd type="none" w="sm" len="sm"/>
                      <a:tailEnd type="none" w="sm" len="sm"/>
                    </a:lnR>
                  </a:tcPr>
                </a:tc>
                <a:tc>
                  <a:txBody>
                    <a:bodyPr/>
                    <a:lstStyle/>
                    <a:p>
                      <a:pPr marL="0" lvl="0" indent="0" algn="l" rtl="0">
                        <a:spcBef>
                          <a:spcPts val="0"/>
                        </a:spcBef>
                        <a:spcAft>
                          <a:spcPts val="0"/>
                        </a:spcAft>
                        <a:buNone/>
                      </a:pPr>
                      <a:r>
                        <a:rPr lang="en-US" sz="2400">
                          <a:solidFill>
                            <a:srgbClr val="003889"/>
                          </a:solidFill>
                        </a:rPr>
                        <a:t>Increased RN/MD staffing</a:t>
                      </a:r>
                      <a:endParaRPr sz="2400">
                        <a:solidFill>
                          <a:srgbClr val="003889"/>
                        </a:solidFill>
                      </a:endParaRPr>
                    </a:p>
                  </a:txBody>
                  <a:tcPr marL="9525" marR="9525" marT="95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g37103f73857_0_0"/>
          <p:cNvSpPr txBox="1">
            <a:spLocks noGrp="1"/>
          </p:cNvSpPr>
          <p:nvPr>
            <p:ph type="title"/>
          </p:nvPr>
        </p:nvSpPr>
        <p:spPr>
          <a:xfrm>
            <a:off x="972127" y="1835089"/>
            <a:ext cx="10515600" cy="394500"/>
          </a:xfrm>
          <a:prstGeom prst="rect">
            <a:avLst/>
          </a:prstGeom>
          <a:noFill/>
          <a:ln>
            <a:noFill/>
          </a:ln>
        </p:spPr>
        <p:txBody>
          <a:bodyPr spcFirstLastPara="1" wrap="square" lIns="68575" tIns="34275" rIns="68575" bIns="34275" anchor="t" anchorCtr="0">
            <a:noAutofit/>
          </a:bodyPr>
          <a:lstStyle/>
          <a:p>
            <a:pPr marL="0" lvl="0" indent="0" algn="r" rtl="0">
              <a:lnSpc>
                <a:spcPct val="90000"/>
              </a:lnSpc>
              <a:spcBef>
                <a:spcPts val="0"/>
              </a:spcBef>
              <a:spcAft>
                <a:spcPts val="0"/>
              </a:spcAft>
              <a:buSzPts val="2400"/>
              <a:buNone/>
            </a:pPr>
            <a:r>
              <a:rPr lang="en-US"/>
              <a:t>Legislative Report</a:t>
            </a:r>
            <a:endParaRPr/>
          </a:p>
        </p:txBody>
      </p:sp>
      <p:sp>
        <p:nvSpPr>
          <p:cNvPr id="185" name="Google Shape;185;g37103f73857_0_0"/>
          <p:cNvSpPr txBox="1">
            <a:spLocks noGrp="1"/>
          </p:cNvSpPr>
          <p:nvPr>
            <p:ph type="sldNum" idx="12"/>
          </p:nvPr>
        </p:nvSpPr>
        <p:spPr>
          <a:xfrm>
            <a:off x="11512551" y="6213475"/>
            <a:ext cx="577800" cy="365100"/>
          </a:xfrm>
          <a:prstGeom prst="rect">
            <a:avLst/>
          </a:prstGeom>
          <a:noFill/>
          <a:ln>
            <a:noFill/>
          </a:ln>
        </p:spPr>
        <p:txBody>
          <a:bodyPr spcFirstLastPara="1" wrap="square" lIns="68575" tIns="34275" rIns="68575" bIns="34275" anchor="ctr" anchorCtr="0">
            <a:noAutofit/>
          </a:bodyPr>
          <a:lstStyle/>
          <a:p>
            <a:pPr marL="0" lvl="0" indent="0" algn="l"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g344e31eb601_0_0"/>
          <p:cNvSpPr txBox="1">
            <a:spLocks noGrp="1"/>
          </p:cNvSpPr>
          <p:nvPr>
            <p:ph type="body" idx="1"/>
          </p:nvPr>
        </p:nvSpPr>
        <p:spPr>
          <a:xfrm>
            <a:off x="971550" y="1133475"/>
            <a:ext cx="10515600" cy="4659900"/>
          </a:xfrm>
          <a:prstGeom prst="rect">
            <a:avLst/>
          </a:prstGeom>
          <a:noFill/>
          <a:ln>
            <a:noFill/>
          </a:ln>
        </p:spPr>
        <p:txBody>
          <a:bodyPr spcFirstLastPara="1" wrap="square" lIns="91425" tIns="45700" rIns="91425" bIns="45700" anchor="t" anchorCtr="0">
            <a:normAutofit/>
          </a:bodyPr>
          <a:lstStyle/>
          <a:p>
            <a:pPr marL="457200" lvl="0" indent="-355600" algn="l" rtl="0">
              <a:lnSpc>
                <a:spcPct val="114000"/>
              </a:lnSpc>
              <a:spcBef>
                <a:spcPts val="1000"/>
              </a:spcBef>
              <a:spcAft>
                <a:spcPts val="0"/>
              </a:spcAft>
              <a:buSzPts val="2000"/>
              <a:buChar char="•"/>
            </a:pPr>
            <a:r>
              <a:rPr lang="en-US"/>
              <a:t>By </a:t>
            </a:r>
            <a:r>
              <a:rPr lang="en-US" b="1"/>
              <a:t>November 1, 2025</a:t>
            </a:r>
            <a:r>
              <a:rPr lang="en-US"/>
              <a:t> the Commission must report to the Governor and the General Assembly on:</a:t>
            </a:r>
            <a:endParaRPr/>
          </a:p>
          <a:p>
            <a:pPr marL="914400" lvl="1" indent="-342900" algn="l" rtl="0">
              <a:lnSpc>
                <a:spcPct val="114000"/>
              </a:lnSpc>
              <a:spcBef>
                <a:spcPts val="0"/>
              </a:spcBef>
              <a:spcAft>
                <a:spcPts val="0"/>
              </a:spcAft>
              <a:buSzPts val="1800"/>
              <a:buChar char="•"/>
            </a:pPr>
            <a:r>
              <a:rPr lang="en-US"/>
              <a:t>Year 1 Commission activities, findings, and recommendations</a:t>
            </a:r>
            <a:endParaRPr/>
          </a:p>
          <a:p>
            <a:pPr marL="914400" lvl="0" indent="0" algn="l" rtl="0">
              <a:lnSpc>
                <a:spcPct val="114000"/>
              </a:lnSpc>
              <a:spcBef>
                <a:spcPts val="0"/>
              </a:spcBef>
              <a:spcAft>
                <a:spcPts val="0"/>
              </a:spcAft>
              <a:buNone/>
            </a:pPr>
            <a:endParaRPr/>
          </a:p>
          <a:p>
            <a:pPr marL="457200" lvl="0" indent="-355600" algn="l" rtl="0">
              <a:lnSpc>
                <a:spcPct val="114000"/>
              </a:lnSpc>
              <a:spcBef>
                <a:spcPts val="0"/>
              </a:spcBef>
              <a:spcAft>
                <a:spcPts val="0"/>
              </a:spcAft>
              <a:buSzPts val="2000"/>
              <a:buChar char="•"/>
            </a:pPr>
            <a:r>
              <a:rPr lang="en-US"/>
              <a:t>Draft will be sent to MDH next week for review and edits</a:t>
            </a:r>
            <a:endParaRPr/>
          </a:p>
          <a:p>
            <a:pPr marL="457200" lvl="0" indent="0" algn="l" rtl="0">
              <a:lnSpc>
                <a:spcPct val="114000"/>
              </a:lnSpc>
              <a:spcBef>
                <a:spcPts val="0"/>
              </a:spcBef>
              <a:spcAft>
                <a:spcPts val="0"/>
              </a:spcAft>
              <a:buNone/>
            </a:pPr>
            <a:endParaRPr/>
          </a:p>
          <a:p>
            <a:pPr marL="457200" lvl="0" indent="-355600" algn="l" rtl="0">
              <a:lnSpc>
                <a:spcPct val="114000"/>
              </a:lnSpc>
              <a:spcBef>
                <a:spcPts val="0"/>
              </a:spcBef>
              <a:spcAft>
                <a:spcPts val="0"/>
              </a:spcAft>
              <a:buSzPts val="2000"/>
              <a:buChar char="•"/>
            </a:pPr>
            <a:r>
              <a:rPr lang="en-US"/>
              <a:t>Final Draft will be sent to the Governor’s office for review prior to November 1st submission to the General Assembly.  </a:t>
            </a:r>
            <a:endParaRPr/>
          </a:p>
        </p:txBody>
      </p:sp>
      <p:sp>
        <p:nvSpPr>
          <p:cNvPr id="192" name="Google Shape;192;g344e31eb601_0_0"/>
          <p:cNvSpPr txBox="1">
            <a:spLocks noGrp="1"/>
          </p:cNvSpPr>
          <p:nvPr>
            <p:ph type="sldNum" idx="12"/>
          </p:nvPr>
        </p:nvSpPr>
        <p:spPr>
          <a:xfrm>
            <a:off x="11512550" y="6213474"/>
            <a:ext cx="577800" cy="3651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600"/>
              <a:buFont typeface="Arial"/>
              <a:buNone/>
            </a:pPr>
            <a:fld id="{00000000-1234-1234-1234-123412341234}" type="slidenum">
              <a:rPr lang="en-US"/>
              <a:t>12</a:t>
            </a:fld>
            <a:endParaRPr/>
          </a:p>
        </p:txBody>
      </p:sp>
      <p:sp>
        <p:nvSpPr>
          <p:cNvPr id="193" name="Google Shape;193;g344e31eb601_0_0"/>
          <p:cNvSpPr txBox="1">
            <a:spLocks noGrp="1"/>
          </p:cNvSpPr>
          <p:nvPr>
            <p:ph type="title"/>
          </p:nvPr>
        </p:nvSpPr>
        <p:spPr>
          <a:xfrm>
            <a:off x="972127" y="347853"/>
            <a:ext cx="10515600" cy="600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2800"/>
              <a:buNone/>
            </a:pPr>
            <a:r>
              <a:rPr lang="en-US"/>
              <a:t>Legislative Report Timeline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
          <p:cNvSpPr txBox="1">
            <a:spLocks noGrp="1"/>
          </p:cNvSpPr>
          <p:nvPr>
            <p:ph type="body" idx="1"/>
          </p:nvPr>
        </p:nvSpPr>
        <p:spPr>
          <a:xfrm>
            <a:off x="272850" y="1133475"/>
            <a:ext cx="11638800" cy="5545200"/>
          </a:xfrm>
          <a:prstGeom prst="rect">
            <a:avLst/>
          </a:prstGeom>
          <a:noFill/>
          <a:ln>
            <a:noFill/>
          </a:ln>
        </p:spPr>
        <p:txBody>
          <a:bodyPr spcFirstLastPara="1" wrap="square" lIns="91425" tIns="45700" rIns="91425" bIns="45700" anchor="t" anchorCtr="0">
            <a:noAutofit/>
          </a:bodyPr>
          <a:lstStyle/>
          <a:p>
            <a:pPr marL="457200" lvl="0" indent="-342900" algn="l" rtl="0">
              <a:lnSpc>
                <a:spcPct val="114000"/>
              </a:lnSpc>
              <a:spcBef>
                <a:spcPts val="1000"/>
              </a:spcBef>
              <a:spcAft>
                <a:spcPts val="0"/>
              </a:spcAft>
              <a:buClr>
                <a:schemeClr val="dk1"/>
              </a:buClr>
              <a:buSzPts val="1800"/>
              <a:buChar char="•"/>
            </a:pPr>
            <a:r>
              <a:rPr lang="en-US" sz="1800" b="1"/>
              <a:t>Provide high level updates on the ongoing work related to primary care (increasing access), behavioral health and pediatric overstays being led by MDH and other commissions</a:t>
            </a:r>
            <a:endParaRPr sz="1800" b="1"/>
          </a:p>
          <a:p>
            <a:pPr marL="914400" lvl="1" indent="-342900" algn="l" rtl="0">
              <a:lnSpc>
                <a:spcPct val="114000"/>
              </a:lnSpc>
              <a:spcBef>
                <a:spcPts val="1000"/>
              </a:spcBef>
              <a:spcAft>
                <a:spcPts val="0"/>
              </a:spcAft>
              <a:buSzPts val="1800"/>
              <a:buChar char="•"/>
            </a:pPr>
            <a:r>
              <a:rPr lang="en-US"/>
              <a:t> Will request MDH team add high-level updates on three areas identified</a:t>
            </a:r>
            <a:endParaRPr/>
          </a:p>
          <a:p>
            <a:pPr marL="914400" lvl="1" indent="-342900" algn="l" rtl="0">
              <a:lnSpc>
                <a:spcPct val="114000"/>
              </a:lnSpc>
              <a:spcBef>
                <a:spcPts val="1000"/>
              </a:spcBef>
              <a:spcAft>
                <a:spcPts val="0"/>
              </a:spcAft>
              <a:buSzPts val="1800"/>
              <a:buChar char="•"/>
            </a:pPr>
            <a:r>
              <a:rPr lang="en-US"/>
              <a:t>Can we clarify that the goal of “ensuring patients are seen in the most appropriate setting” is work that will be driven by MDH and other external commissions and supported by this commission, but is not directly in scope for this commission?</a:t>
            </a:r>
            <a:endParaRPr/>
          </a:p>
          <a:p>
            <a:pPr marL="914400" lvl="1" indent="-342900" algn="l" rtl="0">
              <a:lnSpc>
                <a:spcPct val="114000"/>
              </a:lnSpc>
              <a:spcBef>
                <a:spcPts val="1000"/>
              </a:spcBef>
              <a:spcAft>
                <a:spcPts val="0"/>
              </a:spcAft>
              <a:buSzPts val="1800"/>
              <a:buChar char="•"/>
            </a:pPr>
            <a:r>
              <a:rPr lang="en-US"/>
              <a:t>Add language to explain why primary care/specialty care were prioritized below post-acute care (provide more details on work being done by other agencies, as well as utilization improvements seen with Maryland’s investments in primary care) </a:t>
            </a:r>
            <a:endParaRPr/>
          </a:p>
          <a:p>
            <a:pPr marL="457200" lvl="0" indent="-342900" algn="l" rtl="0">
              <a:lnSpc>
                <a:spcPct val="114000"/>
              </a:lnSpc>
              <a:spcBef>
                <a:spcPts val="1000"/>
              </a:spcBef>
              <a:spcAft>
                <a:spcPts val="0"/>
              </a:spcAft>
              <a:buSzPts val="1800"/>
              <a:buChar char="•"/>
            </a:pPr>
            <a:r>
              <a:rPr lang="en-US" sz="1800" b="1"/>
              <a:t>Add a data table in the background section that shows volumes and % admitted patients through ED–</a:t>
            </a:r>
            <a:r>
              <a:rPr lang="en-US" sz="1800" b="1">
                <a:solidFill>
                  <a:schemeClr val="accent2"/>
                </a:solidFill>
              </a:rPr>
              <a:t>will be added today</a:t>
            </a:r>
            <a:endParaRPr sz="1800" b="1"/>
          </a:p>
          <a:p>
            <a:pPr marL="457200" lvl="0" indent="-342900" algn="l" rtl="0">
              <a:lnSpc>
                <a:spcPct val="114000"/>
              </a:lnSpc>
              <a:spcBef>
                <a:spcPts val="1000"/>
              </a:spcBef>
              <a:spcAft>
                <a:spcPts val="0"/>
              </a:spcAft>
              <a:buSzPts val="1800"/>
              <a:buChar char="•"/>
            </a:pPr>
            <a:r>
              <a:rPr lang="en-US" sz="1800" b="1"/>
              <a:t>Provide additional high-level detail on palliative care and advance directives opportunities including opportunities to partner with other organizations (pg.8), highlight work being done by MDH on advance directives </a:t>
            </a:r>
            <a:endParaRPr sz="1800" b="1"/>
          </a:p>
          <a:p>
            <a:pPr marL="457200" lvl="0" indent="0" algn="l" rtl="0">
              <a:lnSpc>
                <a:spcPct val="114000"/>
              </a:lnSpc>
              <a:spcBef>
                <a:spcPts val="1000"/>
              </a:spcBef>
              <a:spcAft>
                <a:spcPts val="0"/>
              </a:spcAft>
              <a:buNone/>
            </a:pPr>
            <a:endParaRPr sz="1800" b="1"/>
          </a:p>
          <a:p>
            <a:pPr marL="457200" lvl="0" indent="0" algn="l" rtl="0">
              <a:lnSpc>
                <a:spcPct val="114000"/>
              </a:lnSpc>
              <a:spcBef>
                <a:spcPts val="1000"/>
              </a:spcBef>
              <a:spcAft>
                <a:spcPts val="0"/>
              </a:spcAft>
              <a:buNone/>
            </a:pPr>
            <a:endParaRPr sz="1800" b="1"/>
          </a:p>
        </p:txBody>
      </p:sp>
      <p:sp>
        <p:nvSpPr>
          <p:cNvPr id="207" name="Google Shape;207;p2"/>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13</a:t>
            </a:fld>
            <a:endParaRPr/>
          </a:p>
        </p:txBody>
      </p:sp>
      <p:sp>
        <p:nvSpPr>
          <p:cNvPr id="208" name="Google Shape;208;p2"/>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Legislative Report Feedback from Commissioners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g384ec712a5d_1_24"/>
          <p:cNvSpPr txBox="1">
            <a:spLocks noGrp="1"/>
          </p:cNvSpPr>
          <p:nvPr>
            <p:ph type="body" idx="1"/>
          </p:nvPr>
        </p:nvSpPr>
        <p:spPr>
          <a:xfrm>
            <a:off x="469500" y="1049600"/>
            <a:ext cx="11442300" cy="5653800"/>
          </a:xfrm>
          <a:prstGeom prst="rect">
            <a:avLst/>
          </a:prstGeom>
        </p:spPr>
        <p:txBody>
          <a:bodyPr spcFirstLastPara="1" wrap="square" lIns="91425" tIns="45700" rIns="91425" bIns="45700" anchor="t" anchorCtr="0">
            <a:normAutofit lnSpcReduction="10000"/>
          </a:bodyPr>
          <a:lstStyle/>
          <a:p>
            <a:pPr marL="457200" lvl="0" indent="-342900" algn="l" rtl="0">
              <a:lnSpc>
                <a:spcPct val="150000"/>
              </a:lnSpc>
              <a:spcBef>
                <a:spcPts val="1000"/>
              </a:spcBef>
              <a:spcAft>
                <a:spcPts val="0"/>
              </a:spcAft>
              <a:buSzPts val="1800"/>
              <a:buChar char="•"/>
            </a:pPr>
            <a:r>
              <a:rPr lang="en-US" sz="1800" b="1"/>
              <a:t>Highlight staffing as a priority for the capacity, operations and staffing subgroup in year 2, as staffing opportunities are not discussed in detail in the interim draft</a:t>
            </a:r>
            <a:endParaRPr sz="1800" b="1"/>
          </a:p>
          <a:p>
            <a:pPr marL="914400" lvl="1" indent="-342900" algn="l" rtl="0">
              <a:lnSpc>
                <a:spcPct val="150000"/>
              </a:lnSpc>
              <a:spcBef>
                <a:spcPts val="0"/>
              </a:spcBef>
              <a:spcAft>
                <a:spcPts val="0"/>
              </a:spcAft>
              <a:buSzPts val="1800"/>
              <a:buChar char="•"/>
            </a:pPr>
            <a:r>
              <a:rPr lang="en-US"/>
              <a:t>Evaluate </a:t>
            </a:r>
            <a:r>
              <a:rPr lang="en-US">
                <a:solidFill>
                  <a:srgbClr val="0066CC"/>
                </a:solidFill>
              </a:rPr>
              <a:t>opportunity in year 2 to perform a review of specialty-specific workforce bottlenecks and shortages (physicians, nurses, and other staff)</a:t>
            </a:r>
            <a:r>
              <a:rPr lang="en-US"/>
              <a:t>; </a:t>
            </a:r>
            <a:r>
              <a:rPr lang="en-US">
                <a:solidFill>
                  <a:srgbClr val="0066CC"/>
                </a:solidFill>
              </a:rPr>
              <a:t>also explore opportunities to engage with other workgroups focused on staffing</a:t>
            </a:r>
            <a:endParaRPr>
              <a:solidFill>
                <a:srgbClr val="0066CC"/>
              </a:solidFill>
            </a:endParaRPr>
          </a:p>
          <a:p>
            <a:pPr marL="457200" lvl="0" indent="-342900" algn="l" rtl="0">
              <a:lnSpc>
                <a:spcPct val="150000"/>
              </a:lnSpc>
              <a:spcBef>
                <a:spcPts val="0"/>
              </a:spcBef>
              <a:spcAft>
                <a:spcPts val="0"/>
              </a:spcAft>
              <a:buSzPts val="1800"/>
              <a:buChar char="•"/>
            </a:pPr>
            <a:r>
              <a:rPr lang="en-US" sz="1800" b="1"/>
              <a:t>Clarify whether the post-acute SNF authorization issues mentioned in the draft will be in scope or out of scope of this commission</a:t>
            </a:r>
            <a:endParaRPr sz="1800" b="1"/>
          </a:p>
          <a:p>
            <a:pPr marL="914400" lvl="1" indent="-342900" algn="l" rtl="0">
              <a:lnSpc>
                <a:spcPct val="150000"/>
              </a:lnSpc>
              <a:spcBef>
                <a:spcPts val="0"/>
              </a:spcBef>
              <a:spcAft>
                <a:spcPts val="0"/>
              </a:spcAft>
              <a:buSzPts val="1800"/>
              <a:buChar char="•"/>
            </a:pPr>
            <a:r>
              <a:rPr lang="en-US"/>
              <a:t>Will we advise on the issue and support the work of other agencies or will be take the lead in making a recommendation?</a:t>
            </a:r>
            <a:endParaRPr sz="1800"/>
          </a:p>
          <a:p>
            <a:pPr marL="457200" lvl="0" indent="-342900" algn="l" rtl="0">
              <a:lnSpc>
                <a:spcPct val="150000"/>
              </a:lnSpc>
              <a:spcBef>
                <a:spcPts val="0"/>
              </a:spcBef>
              <a:spcAft>
                <a:spcPts val="0"/>
              </a:spcAft>
              <a:buSzPts val="1800"/>
              <a:buChar char="•"/>
            </a:pPr>
            <a:r>
              <a:rPr lang="en-US" sz="1800" b="1"/>
              <a:t>Opportunity to enhance the consistency of the stated focus of access to non-hospital care subgroup throughout the document</a:t>
            </a:r>
            <a:endParaRPr sz="1800" b="1"/>
          </a:p>
          <a:p>
            <a:pPr marL="457200" lvl="0" indent="-342900" algn="l" rtl="0">
              <a:lnSpc>
                <a:spcPct val="150000"/>
              </a:lnSpc>
              <a:spcBef>
                <a:spcPts val="0"/>
              </a:spcBef>
              <a:spcAft>
                <a:spcPts val="0"/>
              </a:spcAft>
              <a:buSzPts val="1800"/>
              <a:buChar char="•"/>
            </a:pPr>
            <a:r>
              <a:rPr lang="en-US" sz="1800" b="1"/>
              <a:t>Review tone of discussion regarding impact of academic medical centers on ED Wait Time to ensure our statements don’t create a negative connotation</a:t>
            </a:r>
            <a:endParaRPr sz="1800" b="1"/>
          </a:p>
          <a:p>
            <a:pPr marL="457200" lvl="0" indent="-342900" algn="l" rtl="0">
              <a:lnSpc>
                <a:spcPct val="150000"/>
              </a:lnSpc>
              <a:spcBef>
                <a:spcPts val="0"/>
              </a:spcBef>
              <a:spcAft>
                <a:spcPts val="0"/>
              </a:spcAft>
              <a:buSzPts val="1800"/>
              <a:buChar char="•"/>
            </a:pPr>
            <a:r>
              <a:rPr lang="en-US" sz="1800" b="1"/>
              <a:t>Several tone, tense, and active voice wording edits suggested and implemented</a:t>
            </a:r>
            <a:endParaRPr sz="1800" b="1"/>
          </a:p>
        </p:txBody>
      </p:sp>
      <p:sp>
        <p:nvSpPr>
          <p:cNvPr id="215" name="Google Shape;215;g384ec712a5d_1_24"/>
          <p:cNvSpPr txBox="1">
            <a:spLocks noGrp="1"/>
          </p:cNvSpPr>
          <p:nvPr>
            <p:ph type="sldNum" idx="12"/>
          </p:nvPr>
        </p:nvSpPr>
        <p:spPr>
          <a:xfrm>
            <a:off x="11512550" y="6213474"/>
            <a:ext cx="577800" cy="365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14</a:t>
            </a:fld>
            <a:endParaRPr/>
          </a:p>
        </p:txBody>
      </p:sp>
      <p:sp>
        <p:nvSpPr>
          <p:cNvPr id="216" name="Google Shape;216;g384ec712a5d_1_24"/>
          <p:cNvSpPr txBox="1">
            <a:spLocks noGrp="1"/>
          </p:cNvSpPr>
          <p:nvPr>
            <p:ph type="title"/>
          </p:nvPr>
        </p:nvSpPr>
        <p:spPr>
          <a:xfrm>
            <a:off x="972127" y="347853"/>
            <a:ext cx="10515600" cy="6009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Legislative Report Feedback from Commissioners Continued</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384ec712a5d_1_32"/>
          <p:cNvSpPr txBox="1">
            <a:spLocks noGrp="1"/>
          </p:cNvSpPr>
          <p:nvPr>
            <p:ph type="body" idx="1"/>
          </p:nvPr>
        </p:nvSpPr>
        <p:spPr>
          <a:xfrm>
            <a:off x="971550" y="1133475"/>
            <a:ext cx="10515600" cy="4659900"/>
          </a:xfrm>
          <a:prstGeom prst="rect">
            <a:avLst/>
          </a:prstGeom>
        </p:spPr>
        <p:txBody>
          <a:bodyPr spcFirstLastPara="1" wrap="square" lIns="91425" tIns="45700" rIns="91425" bIns="45700" anchor="t" anchorCtr="0">
            <a:normAutofit/>
          </a:bodyPr>
          <a:lstStyle/>
          <a:p>
            <a:pPr marL="457200" lvl="0" indent="-311150" algn="l" rtl="0">
              <a:lnSpc>
                <a:spcPct val="150000"/>
              </a:lnSpc>
              <a:spcBef>
                <a:spcPts val="0"/>
              </a:spcBef>
              <a:spcAft>
                <a:spcPts val="0"/>
              </a:spcAft>
              <a:buClr>
                <a:srgbClr val="000000"/>
              </a:buClr>
              <a:buSzPts val="1300"/>
              <a:buChar char="●"/>
            </a:pPr>
            <a:r>
              <a:rPr lang="en-US" sz="1300" b="1">
                <a:solidFill>
                  <a:srgbClr val="000000"/>
                </a:solidFill>
              </a:rPr>
              <a:t>Post-Acute Resource Gaps:</a:t>
            </a:r>
            <a:r>
              <a:rPr lang="en-US" sz="1300">
                <a:solidFill>
                  <a:srgbClr val="000000"/>
                </a:solidFill>
              </a:rPr>
              <a:t> Maryland faces a relative shortage of SNF beds compared to other states. This makes it harder to discharge patients who no longer need acute care, leading to bottlenecks on IP units and longer waits for ED patients needing admission.  According to the Nursing Home Compare Data released in July 2025, Maryland is ranked 30</a:t>
            </a:r>
            <a:r>
              <a:rPr lang="en-US" sz="1300" baseline="30000">
                <a:solidFill>
                  <a:srgbClr val="000000"/>
                </a:solidFill>
              </a:rPr>
              <a:t>th</a:t>
            </a:r>
            <a:r>
              <a:rPr lang="en-US" sz="1300">
                <a:solidFill>
                  <a:srgbClr val="000000"/>
                </a:solidFill>
              </a:rPr>
              <a:t> in the country for post-acute bed capacity, requiring 1,688 additional SNF beds to meet national average.  </a:t>
            </a:r>
            <a:r>
              <a:rPr lang="en-US" sz="1300" b="1">
                <a:solidFill>
                  <a:srgbClr val="CC0000"/>
                </a:solidFill>
              </a:rPr>
              <a:t> </a:t>
            </a:r>
            <a:r>
              <a:rPr lang="en-US" sz="1300">
                <a:solidFill>
                  <a:srgbClr val="000000"/>
                </a:solidFill>
              </a:rPr>
              <a:t>The HSCRC also performed an analysis using Kaiser and census data to evaluate how post-acute beds in Maryland compared to the US national average, as well as Connecticut as a peer state. </a:t>
            </a:r>
            <a:r>
              <a:rPr lang="en-US" sz="1300">
                <a:solidFill>
                  <a:srgbClr val="000000"/>
                </a:solidFill>
                <a:highlight>
                  <a:srgbClr val="FFFF00"/>
                </a:highlight>
              </a:rPr>
              <a:t> In addition, the analysis evaluated Maryland and DC combined since there is a significant sharing of patients across the Maryland and DC borders.  The results indicate a shortage of 1600 SNF in Maryland compared to the national average, which is inline with the 2025 Nursing Home Compare Data cited above.  When compared to Connecticut, Maryland has 15,300 fewer SNF beds.  Looking at Maryland and DC combined, 2400 SNF beds would be needed to be equivalent to the national average and 17, 600 beds would be needed to be equivalent to the peer state of Connecticut.  (Need source to cite)</a:t>
            </a:r>
            <a:endParaRPr sz="1300">
              <a:solidFill>
                <a:srgbClr val="000000"/>
              </a:solidFill>
              <a:highlight>
                <a:srgbClr val="FFFF00"/>
              </a:highlight>
            </a:endParaRPr>
          </a:p>
          <a:p>
            <a:pPr marL="0" lvl="0" indent="0" algn="l" rtl="0">
              <a:spcBef>
                <a:spcPts val="1000"/>
              </a:spcBef>
              <a:spcAft>
                <a:spcPts val="0"/>
              </a:spcAft>
              <a:buNone/>
            </a:pPr>
            <a:endParaRPr sz="2700"/>
          </a:p>
        </p:txBody>
      </p:sp>
      <p:sp>
        <p:nvSpPr>
          <p:cNvPr id="223" name="Google Shape;223;g384ec712a5d_1_32"/>
          <p:cNvSpPr txBox="1">
            <a:spLocks noGrp="1"/>
          </p:cNvSpPr>
          <p:nvPr>
            <p:ph type="sldNum" idx="12"/>
          </p:nvPr>
        </p:nvSpPr>
        <p:spPr>
          <a:xfrm>
            <a:off x="11512550" y="6213474"/>
            <a:ext cx="577800" cy="365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15</a:t>
            </a:fld>
            <a:endParaRPr/>
          </a:p>
        </p:txBody>
      </p:sp>
      <p:sp>
        <p:nvSpPr>
          <p:cNvPr id="224" name="Google Shape;224;g384ec712a5d_1_32"/>
          <p:cNvSpPr txBox="1">
            <a:spLocks noGrp="1"/>
          </p:cNvSpPr>
          <p:nvPr>
            <p:ph type="title"/>
          </p:nvPr>
        </p:nvSpPr>
        <p:spPr>
          <a:xfrm>
            <a:off x="972127" y="347853"/>
            <a:ext cx="10515600" cy="6009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Addition to Post Acute Resource Gap Data-Please Review</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g3412ae75f77_1_41"/>
          <p:cNvSpPr txBox="1">
            <a:spLocks noGrp="1"/>
          </p:cNvSpPr>
          <p:nvPr>
            <p:ph type="title"/>
          </p:nvPr>
        </p:nvSpPr>
        <p:spPr>
          <a:xfrm>
            <a:off x="972127" y="1835089"/>
            <a:ext cx="10515600" cy="394500"/>
          </a:xfrm>
          <a:prstGeom prst="rect">
            <a:avLst/>
          </a:prstGeom>
          <a:noFill/>
          <a:ln>
            <a:noFill/>
          </a:ln>
        </p:spPr>
        <p:txBody>
          <a:bodyPr spcFirstLastPara="1" wrap="square" lIns="68575" tIns="34275" rIns="68575" bIns="34275" anchor="t" anchorCtr="0">
            <a:noAutofit/>
          </a:bodyPr>
          <a:lstStyle/>
          <a:p>
            <a:pPr marL="0" lvl="0" indent="0" algn="r" rtl="0">
              <a:lnSpc>
                <a:spcPct val="90000"/>
              </a:lnSpc>
              <a:spcBef>
                <a:spcPts val="0"/>
              </a:spcBef>
              <a:spcAft>
                <a:spcPts val="0"/>
              </a:spcAft>
              <a:buSzPts val="2400"/>
              <a:buNone/>
            </a:pPr>
            <a:r>
              <a:rPr lang="en-US"/>
              <a:t>Open Forum</a:t>
            </a:r>
            <a:endParaRPr/>
          </a:p>
        </p:txBody>
      </p:sp>
      <p:sp>
        <p:nvSpPr>
          <p:cNvPr id="231" name="Google Shape;231;g3412ae75f77_1_41"/>
          <p:cNvSpPr txBox="1">
            <a:spLocks noGrp="1"/>
          </p:cNvSpPr>
          <p:nvPr>
            <p:ph type="sldNum" idx="12"/>
          </p:nvPr>
        </p:nvSpPr>
        <p:spPr>
          <a:xfrm>
            <a:off x="11512551" y="6213475"/>
            <a:ext cx="577800" cy="365100"/>
          </a:xfrm>
          <a:prstGeom prst="rect">
            <a:avLst/>
          </a:prstGeom>
          <a:noFill/>
          <a:ln>
            <a:noFill/>
          </a:ln>
        </p:spPr>
        <p:txBody>
          <a:bodyPr spcFirstLastPara="1" wrap="square" lIns="68575" tIns="34275" rIns="68575" bIns="34275" anchor="ctr" anchorCtr="0">
            <a:noAutofit/>
          </a:bodyPr>
          <a:lstStyle/>
          <a:p>
            <a:pPr marL="0" lvl="0" indent="0" algn="l" rtl="0">
              <a:lnSpc>
                <a:spcPct val="100000"/>
              </a:lnSpc>
              <a:spcBef>
                <a:spcPts val="0"/>
              </a:spcBef>
              <a:spcAft>
                <a:spcPts val="0"/>
              </a:spcAft>
              <a:buClr>
                <a:srgbClr val="000000"/>
              </a:buClr>
              <a:buSzPts val="1200"/>
              <a:buFont typeface="Arial"/>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93"/>
          <p:cNvSpPr txBox="1">
            <a:spLocks noGrp="1"/>
          </p:cNvSpPr>
          <p:nvPr>
            <p:ph type="body" idx="1"/>
          </p:nvPr>
        </p:nvSpPr>
        <p:spPr>
          <a:xfrm>
            <a:off x="971550" y="1133475"/>
            <a:ext cx="10515600" cy="4659900"/>
          </a:xfrm>
          <a:prstGeom prst="rect">
            <a:avLst/>
          </a:prstGeom>
          <a:noFill/>
          <a:ln>
            <a:noFill/>
          </a:ln>
        </p:spPr>
        <p:txBody>
          <a:bodyPr spcFirstLastPara="1" wrap="square" lIns="91425" tIns="45700" rIns="91425" bIns="45700" anchor="t" anchorCtr="0">
            <a:normAutofit/>
          </a:bodyPr>
          <a:lstStyle/>
          <a:p>
            <a:pPr marL="457200" lvl="0" indent="-355600" algn="l" rtl="0">
              <a:lnSpc>
                <a:spcPct val="114000"/>
              </a:lnSpc>
              <a:spcBef>
                <a:spcPts val="1000"/>
              </a:spcBef>
              <a:spcAft>
                <a:spcPts val="0"/>
              </a:spcAft>
              <a:buClr>
                <a:schemeClr val="dk1"/>
              </a:buClr>
              <a:buSzPts val="2000"/>
              <a:buChar char="•"/>
            </a:pPr>
            <a:r>
              <a:rPr lang="en-US"/>
              <a:t>Next Meeting: December 3, 11AM-1PM (Tentative)</a:t>
            </a:r>
            <a:endParaRPr/>
          </a:p>
          <a:p>
            <a:pPr marL="457200" lvl="0" indent="-355600" algn="l" rtl="0">
              <a:lnSpc>
                <a:spcPct val="114000"/>
              </a:lnSpc>
              <a:spcBef>
                <a:spcPts val="1000"/>
              </a:spcBef>
              <a:spcAft>
                <a:spcPts val="0"/>
              </a:spcAft>
              <a:buClr>
                <a:schemeClr val="dk1"/>
              </a:buClr>
              <a:buSzPts val="2000"/>
              <a:buChar char="•"/>
            </a:pPr>
            <a:r>
              <a:rPr lang="en-US"/>
              <a:t>Please visit the </a:t>
            </a:r>
            <a:r>
              <a:rPr lang="en-US" u="sng">
                <a:solidFill>
                  <a:schemeClr val="hlink"/>
                </a:solidFill>
                <a:hlinkClick r:id="rId3"/>
              </a:rPr>
              <a:t>ED Wait Time Reduction Commission Webpage</a:t>
            </a:r>
            <a:r>
              <a:rPr lang="en-US"/>
              <a:t> for all materials. </a:t>
            </a:r>
            <a:endParaRPr/>
          </a:p>
          <a:p>
            <a:pPr marL="457200" lvl="0" indent="-228600" algn="l" rtl="0">
              <a:lnSpc>
                <a:spcPct val="114000"/>
              </a:lnSpc>
              <a:spcBef>
                <a:spcPts val="1000"/>
              </a:spcBef>
              <a:spcAft>
                <a:spcPts val="0"/>
              </a:spcAft>
              <a:buClr>
                <a:schemeClr val="dk1"/>
              </a:buClr>
              <a:buSzPts val="2000"/>
              <a:buNone/>
            </a:pPr>
            <a:endParaRPr/>
          </a:p>
        </p:txBody>
      </p:sp>
      <p:sp>
        <p:nvSpPr>
          <p:cNvPr id="237" name="Google Shape;237;p93"/>
          <p:cNvSpPr txBox="1">
            <a:spLocks noGrp="1"/>
          </p:cNvSpPr>
          <p:nvPr>
            <p:ph type="sldNum" idx="12"/>
          </p:nvPr>
        </p:nvSpPr>
        <p:spPr>
          <a:xfrm>
            <a:off x="11512550" y="6213474"/>
            <a:ext cx="577800" cy="3651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17</a:t>
            </a:fld>
            <a:endParaRPr/>
          </a:p>
        </p:txBody>
      </p:sp>
      <p:sp>
        <p:nvSpPr>
          <p:cNvPr id="238" name="Google Shape;238;p93"/>
          <p:cNvSpPr txBox="1">
            <a:spLocks noGrp="1"/>
          </p:cNvSpPr>
          <p:nvPr>
            <p:ph type="title"/>
          </p:nvPr>
        </p:nvSpPr>
        <p:spPr>
          <a:xfrm>
            <a:off x="972127" y="347853"/>
            <a:ext cx="10515600" cy="600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Next Steps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8"/>
          <p:cNvSpPr txBox="1">
            <a:spLocks noGrp="1"/>
          </p:cNvSpPr>
          <p:nvPr>
            <p:ph type="body" idx="1"/>
          </p:nvPr>
        </p:nvSpPr>
        <p:spPr>
          <a:xfrm>
            <a:off x="971550" y="1133475"/>
            <a:ext cx="10515600" cy="4660015"/>
          </a:xfrm>
          <a:prstGeom prst="rect">
            <a:avLst/>
          </a:prstGeom>
          <a:noFill/>
          <a:ln>
            <a:noFill/>
          </a:ln>
        </p:spPr>
        <p:txBody>
          <a:bodyPr spcFirstLastPara="1" wrap="square" lIns="91425" tIns="45700" rIns="91425" bIns="45700" anchor="t" anchorCtr="0">
            <a:normAutofit/>
          </a:bodyPr>
          <a:lstStyle/>
          <a:p>
            <a:pPr marL="457200" lvl="0" indent="-228600" algn="l" rtl="0">
              <a:spcBef>
                <a:spcPts val="1000"/>
              </a:spcBef>
              <a:spcAft>
                <a:spcPts val="0"/>
              </a:spcAft>
              <a:buNone/>
            </a:pPr>
            <a:r>
              <a:rPr lang="en-US" sz="1900" u="sng">
                <a:solidFill>
                  <a:srgbClr val="0066CC"/>
                </a:solidFill>
                <a:hlinkClick r:id="rId3">
                  <a:extLst>
                    <a:ext uri="{A12FA001-AC4F-418D-AE19-62706E023703}">
                      <ahyp:hlinkClr xmlns:ahyp="http://schemas.microsoft.com/office/drawing/2018/hyperlinkcolor" val="tx"/>
                    </a:ext>
                  </a:extLst>
                </a:hlinkClick>
              </a:rPr>
              <a:t>https://doi.org/10.1016/j.hjdsi.2025.100769</a:t>
            </a:r>
            <a:endParaRPr sz="1900">
              <a:solidFill>
                <a:srgbClr val="0066CC"/>
              </a:solidFill>
            </a:endParaRPr>
          </a:p>
          <a:p>
            <a:pPr marL="457200" lvl="0" indent="-228600" algn="l" rtl="0">
              <a:spcBef>
                <a:spcPts val="1000"/>
              </a:spcBef>
              <a:spcAft>
                <a:spcPts val="0"/>
              </a:spcAft>
              <a:buNone/>
            </a:pPr>
            <a:r>
              <a:rPr lang="en-US" sz="1800" u="sng">
                <a:solidFill>
                  <a:srgbClr val="1155CC"/>
                </a:solidFill>
                <a:highlight>
                  <a:srgbClr val="FFFFFF"/>
                </a:highlight>
                <a:hlinkClick r:id="rId4">
                  <a:extLst>
                    <a:ext uri="{A12FA001-AC4F-418D-AE19-62706E023703}">
                      <ahyp:hlinkClr xmlns:ahyp="http://schemas.microsoft.com/office/drawing/2018/hyperlinkcolor" val="tx"/>
                    </a:ext>
                  </a:extLst>
                </a:hlinkClick>
              </a:rPr>
              <a:t>https://www.medscape.com/viewarticle/children-mental-health-crisis-dont-need-these-tests-are-2025a1000o7c?ecd=wnl_dne8_250915_MSCPEDIT_etid7720417&amp;uac=4882MN&amp;impID=7720417</a:t>
            </a:r>
            <a:endParaRPr sz="3100"/>
          </a:p>
          <a:p>
            <a:pPr marL="457200" lvl="0" indent="-228600" algn="l" rtl="0">
              <a:lnSpc>
                <a:spcPct val="114000"/>
              </a:lnSpc>
              <a:spcBef>
                <a:spcPts val="1000"/>
              </a:spcBef>
              <a:spcAft>
                <a:spcPts val="0"/>
              </a:spcAft>
              <a:buClr>
                <a:schemeClr val="dk1"/>
              </a:buClr>
              <a:buSzPts val="2000"/>
              <a:buNone/>
            </a:pPr>
            <a:r>
              <a:rPr lang="en-US" sz="1800" u="sng">
                <a:solidFill>
                  <a:srgbClr val="1155CC"/>
                </a:solidFill>
                <a:highlight>
                  <a:srgbClr val="FFFFFF"/>
                </a:highlight>
                <a:hlinkClick r:id="rId5">
                  <a:extLst>
                    <a:ext uri="{A12FA001-AC4F-418D-AE19-62706E023703}">
                      <ahyp:hlinkClr xmlns:ahyp="http://schemas.microsoft.com/office/drawing/2018/hyperlinkcolor" val="tx"/>
                    </a:ext>
                  </a:extLst>
                </a:hlinkClick>
              </a:rPr>
              <a:t>https://www.jointcommissionjournal.com/article/S1553-7250(25)00138-2/abstract</a:t>
            </a:r>
            <a:endParaRPr sz="3300">
              <a:solidFill>
                <a:srgbClr val="0055AA"/>
              </a:solidFill>
            </a:endParaRPr>
          </a:p>
          <a:p>
            <a:pPr marL="457200" lvl="0" indent="-228600" algn="l" rtl="0">
              <a:lnSpc>
                <a:spcPct val="114000"/>
              </a:lnSpc>
              <a:spcBef>
                <a:spcPts val="1000"/>
              </a:spcBef>
              <a:spcAft>
                <a:spcPts val="0"/>
              </a:spcAft>
              <a:buClr>
                <a:schemeClr val="dk1"/>
              </a:buClr>
              <a:buSzPts val="2000"/>
              <a:buNone/>
            </a:pPr>
            <a:r>
              <a:rPr lang="en-US" sz="1800" u="sng">
                <a:solidFill>
                  <a:srgbClr val="1155CC"/>
                </a:solidFill>
                <a:highlight>
                  <a:srgbClr val="FFFFFF"/>
                </a:highlight>
                <a:hlinkClick r:id="rId6">
                  <a:extLst>
                    <a:ext uri="{A12FA001-AC4F-418D-AE19-62706E023703}">
                      <ahyp:hlinkClr xmlns:ahyp="http://schemas.microsoft.com/office/drawing/2018/hyperlinkcolor" val="tx"/>
                    </a:ext>
                  </a:extLst>
                </a:hlinkClick>
              </a:rPr>
              <a:t>https://www.beckershospitalreview.com/quality/patient-safety-outcomes/ed-wait-times-keep-going-up-7-notes/?origin=BHRE&amp;utm_source=BHRE&amp;utm_medium=email&amp;utm_content=newsletter&amp;oly_enc_id=3013B3483078A2X</a:t>
            </a:r>
            <a:endParaRPr>
              <a:solidFill>
                <a:srgbClr val="0055AA"/>
              </a:solidFill>
            </a:endParaRPr>
          </a:p>
          <a:p>
            <a:pPr marL="457200" lvl="0" indent="-228600" algn="l" rtl="0">
              <a:lnSpc>
                <a:spcPct val="114000"/>
              </a:lnSpc>
              <a:spcBef>
                <a:spcPts val="1000"/>
              </a:spcBef>
              <a:spcAft>
                <a:spcPts val="0"/>
              </a:spcAft>
              <a:buClr>
                <a:schemeClr val="dk1"/>
              </a:buClr>
              <a:buSzPts val="2000"/>
              <a:buNone/>
            </a:pPr>
            <a:r>
              <a:rPr lang="en-US" sz="1800" u="sng">
                <a:solidFill>
                  <a:srgbClr val="1155CC"/>
                </a:solidFill>
                <a:highlight>
                  <a:srgbClr val="FFFFFF"/>
                </a:highlight>
                <a:hlinkClick r:id="rId7">
                  <a:extLst>
                    <a:ext uri="{A12FA001-AC4F-418D-AE19-62706E023703}">
                      <ahyp:hlinkClr xmlns:ahyp="http://schemas.microsoft.com/office/drawing/2018/hyperlinkcolor" val="tx"/>
                    </a:ext>
                  </a:extLst>
                </a:hlinkClick>
              </a:rPr>
              <a:t>https://www.beckershospitalreview.com/rankings-and-ratings/ed-visits-per-1000-population-by-state/?origin=BHRSUN&amp;utm_source=BHRSUN&amp;utm_medium=email&amp;utm_content=newsletter&amp;oly_enc_id=3013B3483078A2X</a:t>
            </a:r>
            <a:endParaRPr sz="3100">
              <a:solidFill>
                <a:srgbClr val="0055AA"/>
              </a:solidFill>
            </a:endParaRPr>
          </a:p>
          <a:p>
            <a:pPr marL="457200" lvl="0" indent="-228600" algn="l" rtl="0">
              <a:lnSpc>
                <a:spcPct val="114000"/>
              </a:lnSpc>
              <a:spcBef>
                <a:spcPts val="1000"/>
              </a:spcBef>
              <a:spcAft>
                <a:spcPts val="0"/>
              </a:spcAft>
              <a:buClr>
                <a:schemeClr val="dk1"/>
              </a:buClr>
              <a:buSzPts val="2000"/>
              <a:buNone/>
            </a:pPr>
            <a:endParaRPr>
              <a:solidFill>
                <a:srgbClr val="0055AA"/>
              </a:solidFill>
            </a:endParaRPr>
          </a:p>
        </p:txBody>
      </p:sp>
      <p:sp>
        <p:nvSpPr>
          <p:cNvPr id="244" name="Google Shape;244;p8"/>
          <p:cNvSpPr txBox="1">
            <a:spLocks noGrp="1"/>
          </p:cNvSpPr>
          <p:nvPr>
            <p:ph type="sldNum" idx="12"/>
          </p:nvPr>
        </p:nvSpPr>
        <p:spPr>
          <a:xfrm>
            <a:off x="11512550" y="6213474"/>
            <a:ext cx="577850" cy="365125"/>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600"/>
              <a:buNone/>
            </a:pPr>
            <a:fld id="{00000000-1234-1234-1234-123412341234}" type="slidenum">
              <a:rPr lang="en-US"/>
              <a:t>18</a:t>
            </a:fld>
            <a:endParaRPr/>
          </a:p>
        </p:txBody>
      </p:sp>
      <p:sp>
        <p:nvSpPr>
          <p:cNvPr id="245" name="Google Shape;245;p8"/>
          <p:cNvSpPr txBox="1">
            <a:spLocks noGrp="1"/>
          </p:cNvSpPr>
          <p:nvPr>
            <p:ph type="title"/>
          </p:nvPr>
        </p:nvSpPr>
        <p:spPr>
          <a:xfrm>
            <a:off x="972127" y="347853"/>
            <a:ext cx="10515600" cy="60083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2800"/>
              <a:buFont typeface="Arial"/>
              <a:buNone/>
            </a:pPr>
            <a:r>
              <a:rPr lang="en-US"/>
              <a:t>Links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g3412ae75f77_1_0"/>
          <p:cNvSpPr txBox="1">
            <a:spLocks noGrp="1"/>
          </p:cNvSpPr>
          <p:nvPr>
            <p:ph type="body" idx="1"/>
          </p:nvPr>
        </p:nvSpPr>
        <p:spPr>
          <a:xfrm>
            <a:off x="972125" y="835825"/>
            <a:ext cx="10515600" cy="4920600"/>
          </a:xfrm>
          <a:prstGeom prst="rect">
            <a:avLst/>
          </a:prstGeom>
          <a:noFill/>
          <a:ln>
            <a:noFill/>
          </a:ln>
        </p:spPr>
        <p:txBody>
          <a:bodyPr spcFirstLastPara="1" wrap="square" lIns="91425" tIns="45700" rIns="91425" bIns="45700" anchor="t" anchorCtr="0">
            <a:normAutofit/>
          </a:bodyPr>
          <a:lstStyle/>
          <a:p>
            <a:pPr marL="457200" lvl="0" indent="-355600" algn="l" rtl="0">
              <a:lnSpc>
                <a:spcPct val="114000"/>
              </a:lnSpc>
              <a:spcBef>
                <a:spcPts val="1000"/>
              </a:spcBef>
              <a:spcAft>
                <a:spcPts val="0"/>
              </a:spcAft>
              <a:buSzPts val="2000"/>
              <a:buChar char="•"/>
            </a:pPr>
            <a:r>
              <a:rPr lang="en-US"/>
              <a:t>AHEAD Update - Jon Kromm</a:t>
            </a:r>
            <a:endParaRPr/>
          </a:p>
          <a:p>
            <a:pPr marL="457200" lvl="0" indent="-355600" algn="l" rtl="0">
              <a:lnSpc>
                <a:spcPct val="114000"/>
              </a:lnSpc>
              <a:spcBef>
                <a:spcPts val="1000"/>
              </a:spcBef>
              <a:spcAft>
                <a:spcPts val="0"/>
              </a:spcAft>
              <a:buSzPts val="2000"/>
              <a:buChar char="•"/>
            </a:pPr>
            <a:r>
              <a:rPr lang="en-US"/>
              <a:t>Subgroup Updates - Tina Simmons</a:t>
            </a:r>
            <a:endParaRPr/>
          </a:p>
          <a:p>
            <a:pPr marL="457200" lvl="0" indent="-355600" algn="l" rtl="0">
              <a:lnSpc>
                <a:spcPct val="114000"/>
              </a:lnSpc>
              <a:spcBef>
                <a:spcPts val="500"/>
              </a:spcBef>
              <a:spcAft>
                <a:spcPts val="0"/>
              </a:spcAft>
              <a:buSzPts val="2000"/>
              <a:buChar char="•"/>
            </a:pPr>
            <a:r>
              <a:rPr lang="en-US"/>
              <a:t>ED Hospital Modeling Update - Geoff Dougherty </a:t>
            </a:r>
            <a:endParaRPr/>
          </a:p>
          <a:p>
            <a:pPr marL="457200" lvl="0" indent="-355600" algn="l" rtl="0">
              <a:lnSpc>
                <a:spcPct val="114000"/>
              </a:lnSpc>
              <a:spcBef>
                <a:spcPts val="500"/>
              </a:spcBef>
              <a:spcAft>
                <a:spcPts val="0"/>
              </a:spcAft>
              <a:buSzPts val="2000"/>
              <a:buChar char="•"/>
            </a:pPr>
            <a:r>
              <a:rPr lang="en-US"/>
              <a:t>Legislative Report Discussion - All</a:t>
            </a:r>
            <a:endParaRPr/>
          </a:p>
          <a:p>
            <a:pPr marL="457200" lvl="0" indent="-355610" algn="l" rtl="0">
              <a:lnSpc>
                <a:spcPct val="114000"/>
              </a:lnSpc>
              <a:spcBef>
                <a:spcPts val="1000"/>
              </a:spcBef>
              <a:spcAft>
                <a:spcPts val="0"/>
              </a:spcAft>
              <a:buSzPts val="2000"/>
              <a:buChar char="•"/>
            </a:pPr>
            <a:r>
              <a:rPr lang="en-US"/>
              <a:t>Open Forum - All Commissioners</a:t>
            </a:r>
            <a:endParaRPr/>
          </a:p>
          <a:p>
            <a:pPr marL="457200" lvl="0" indent="-355610" algn="l" rtl="0">
              <a:lnSpc>
                <a:spcPct val="114000"/>
              </a:lnSpc>
              <a:spcBef>
                <a:spcPts val="1000"/>
              </a:spcBef>
              <a:spcAft>
                <a:spcPts val="0"/>
              </a:spcAft>
              <a:buSzPts val="2000"/>
              <a:buChar char="•"/>
            </a:pPr>
            <a:r>
              <a:rPr lang="en-US"/>
              <a:t>Next Steps - Tina Simmons</a:t>
            </a:r>
            <a:endParaRPr/>
          </a:p>
        </p:txBody>
      </p:sp>
      <p:sp>
        <p:nvSpPr>
          <p:cNvPr id="110" name="Google Shape;110;g3412ae75f77_1_0"/>
          <p:cNvSpPr txBox="1">
            <a:spLocks noGrp="1"/>
          </p:cNvSpPr>
          <p:nvPr>
            <p:ph type="sldNum" idx="12"/>
          </p:nvPr>
        </p:nvSpPr>
        <p:spPr>
          <a:xfrm>
            <a:off x="11512550" y="6213474"/>
            <a:ext cx="577800" cy="3651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000000"/>
              </a:buClr>
              <a:buSzPts val="1600"/>
              <a:buFont typeface="Arial"/>
              <a:buNone/>
            </a:pPr>
            <a:fld id="{00000000-1234-1234-1234-123412341234}" type="slidenum">
              <a:rPr lang="en-US"/>
              <a:t>2</a:t>
            </a:fld>
            <a:endParaRPr/>
          </a:p>
        </p:txBody>
      </p:sp>
      <p:sp>
        <p:nvSpPr>
          <p:cNvPr id="111" name="Google Shape;111;g3412ae75f77_1_0"/>
          <p:cNvSpPr txBox="1">
            <a:spLocks noGrp="1"/>
          </p:cNvSpPr>
          <p:nvPr>
            <p:ph type="title"/>
          </p:nvPr>
        </p:nvSpPr>
        <p:spPr>
          <a:xfrm>
            <a:off x="972127" y="347853"/>
            <a:ext cx="10515600" cy="600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2800"/>
              <a:buNone/>
            </a:pPr>
            <a:r>
              <a:rPr lang="en-US"/>
              <a:t>Agenda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3368aa708ff_0_0"/>
          <p:cNvSpPr txBox="1">
            <a:spLocks noGrp="1"/>
          </p:cNvSpPr>
          <p:nvPr>
            <p:ph type="title"/>
          </p:nvPr>
        </p:nvSpPr>
        <p:spPr>
          <a:xfrm>
            <a:off x="972127" y="1835089"/>
            <a:ext cx="10515600" cy="394500"/>
          </a:xfrm>
          <a:prstGeom prst="rect">
            <a:avLst/>
          </a:prstGeom>
          <a:noFill/>
          <a:ln>
            <a:noFill/>
          </a:ln>
        </p:spPr>
        <p:txBody>
          <a:bodyPr spcFirstLastPara="1" wrap="square" lIns="68575" tIns="34275" rIns="68575" bIns="34275" anchor="t" anchorCtr="0">
            <a:noAutofit/>
          </a:bodyPr>
          <a:lstStyle/>
          <a:p>
            <a:pPr marL="0" lvl="0" indent="0" algn="r" rtl="0">
              <a:lnSpc>
                <a:spcPct val="90000"/>
              </a:lnSpc>
              <a:spcBef>
                <a:spcPts val="0"/>
              </a:spcBef>
              <a:spcAft>
                <a:spcPts val="0"/>
              </a:spcAft>
              <a:buSzPts val="2400"/>
              <a:buNone/>
            </a:pPr>
            <a:r>
              <a:rPr lang="en-US"/>
              <a:t>AHEAD Update</a:t>
            </a:r>
            <a:endParaRPr/>
          </a:p>
        </p:txBody>
      </p:sp>
      <p:sp>
        <p:nvSpPr>
          <p:cNvPr id="118" name="Google Shape;118;g3368aa708ff_0_0"/>
          <p:cNvSpPr txBox="1">
            <a:spLocks noGrp="1"/>
          </p:cNvSpPr>
          <p:nvPr>
            <p:ph type="sldNum" idx="12"/>
          </p:nvPr>
        </p:nvSpPr>
        <p:spPr>
          <a:xfrm>
            <a:off x="11512551" y="6213475"/>
            <a:ext cx="577800" cy="365100"/>
          </a:xfrm>
          <a:prstGeom prst="rect">
            <a:avLst/>
          </a:prstGeom>
          <a:noFill/>
          <a:ln>
            <a:noFill/>
          </a:ln>
        </p:spPr>
        <p:txBody>
          <a:bodyPr spcFirstLastPara="1" wrap="square" lIns="68575" tIns="34275" rIns="68575" bIns="34275" anchor="ctr" anchorCtr="0">
            <a:noAutofit/>
          </a:bodyPr>
          <a:lstStyle/>
          <a:p>
            <a:pPr marL="0" lvl="0" indent="0" algn="l"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3"/>
          <p:cNvSpPr txBox="1">
            <a:spLocks noGrp="1"/>
          </p:cNvSpPr>
          <p:nvPr>
            <p:ph type="title"/>
          </p:nvPr>
        </p:nvSpPr>
        <p:spPr>
          <a:xfrm>
            <a:off x="972127" y="1835089"/>
            <a:ext cx="10515600" cy="394500"/>
          </a:xfrm>
          <a:prstGeom prst="rect">
            <a:avLst/>
          </a:prstGeom>
          <a:noFill/>
          <a:ln>
            <a:noFill/>
          </a:ln>
        </p:spPr>
        <p:txBody>
          <a:bodyPr spcFirstLastPara="1" wrap="square" lIns="68575" tIns="34275" rIns="68575" bIns="34275" anchor="t" anchorCtr="0">
            <a:noAutofit/>
          </a:bodyPr>
          <a:lstStyle/>
          <a:p>
            <a:pPr marL="0" lvl="0" indent="0" algn="r" rtl="0">
              <a:lnSpc>
                <a:spcPct val="90000"/>
              </a:lnSpc>
              <a:spcBef>
                <a:spcPts val="0"/>
              </a:spcBef>
              <a:spcAft>
                <a:spcPts val="0"/>
              </a:spcAft>
              <a:buClr>
                <a:schemeClr val="dk1"/>
              </a:buClr>
              <a:buSzPts val="2400"/>
              <a:buFont typeface="Arial"/>
              <a:buNone/>
            </a:pPr>
            <a:r>
              <a:rPr lang="en-US"/>
              <a:t>Subgroup Updates</a:t>
            </a:r>
            <a:endParaRPr/>
          </a:p>
        </p:txBody>
      </p:sp>
      <p:sp>
        <p:nvSpPr>
          <p:cNvPr id="124" name="Google Shape;124;p23"/>
          <p:cNvSpPr txBox="1">
            <a:spLocks noGrp="1"/>
          </p:cNvSpPr>
          <p:nvPr>
            <p:ph type="sldNum" idx="12"/>
          </p:nvPr>
        </p:nvSpPr>
        <p:spPr>
          <a:xfrm>
            <a:off x="11512551" y="6213475"/>
            <a:ext cx="577800" cy="365100"/>
          </a:xfrm>
          <a:prstGeom prst="rect">
            <a:avLst/>
          </a:prstGeom>
          <a:noFill/>
          <a:ln>
            <a:noFill/>
          </a:ln>
        </p:spPr>
        <p:txBody>
          <a:bodyPr spcFirstLastPara="1" wrap="square" lIns="68575" tIns="34275" rIns="68575" bIns="34275" anchor="ctr" anchorCtr="0">
            <a:noAutofit/>
          </a:bodyPr>
          <a:lstStyle/>
          <a:p>
            <a:pPr marL="0" lvl="0" indent="0" algn="l" rtl="0">
              <a:lnSpc>
                <a:spcPct val="100000"/>
              </a:lnSpc>
              <a:spcBef>
                <a:spcPts val="0"/>
              </a:spcBef>
              <a:spcAft>
                <a:spcPts val="0"/>
              </a:spcAft>
              <a:buSzPts val="1200"/>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g3718547fc78_0_10"/>
          <p:cNvSpPr txBox="1"/>
          <p:nvPr/>
        </p:nvSpPr>
        <p:spPr>
          <a:xfrm>
            <a:off x="6158283" y="3717859"/>
            <a:ext cx="4164900" cy="483600"/>
          </a:xfrm>
          <a:prstGeom prst="rect">
            <a:avLst/>
          </a:prstGeom>
          <a:solidFill>
            <a:schemeClr val="accent2"/>
          </a:solidFill>
          <a:ln>
            <a:noFill/>
          </a:ln>
        </p:spPr>
        <p:txBody>
          <a:bodyPr spcFirstLastPara="1" wrap="square" lIns="120900" tIns="69075" rIns="120900" bIns="69075" anchor="ctr" anchorCtr="0">
            <a:noAutofit/>
          </a:bodyPr>
          <a:lstStyle/>
          <a:p>
            <a:pPr marL="0" marR="0" lvl="0" indent="0" algn="ctr" rtl="0">
              <a:lnSpc>
                <a:spcPct val="90000"/>
              </a:lnSpc>
              <a:spcBef>
                <a:spcPts val="0"/>
              </a:spcBef>
              <a:spcAft>
                <a:spcPts val="0"/>
              </a:spcAft>
              <a:buClr>
                <a:srgbClr val="000000"/>
              </a:buClr>
              <a:buSzPts val="1700"/>
              <a:buFont typeface="Arial"/>
              <a:buNone/>
            </a:pPr>
            <a:r>
              <a:rPr lang="en-US" sz="1700" b="1" i="0" u="none" strike="noStrike" cap="none">
                <a:solidFill>
                  <a:srgbClr val="FFFFFF"/>
                </a:solidFill>
                <a:latin typeface="Arial"/>
                <a:ea typeface="Arial"/>
                <a:cs typeface="Arial"/>
                <a:sym typeface="Arial"/>
              </a:rPr>
              <a:t>Hospital Capacity, Operations &amp; Staffing</a:t>
            </a:r>
            <a:endParaRPr sz="1800" b="0" i="0" u="none" strike="noStrike" cap="none">
              <a:solidFill>
                <a:schemeClr val="dk1"/>
              </a:solidFill>
              <a:latin typeface="Calibri"/>
              <a:ea typeface="Calibri"/>
              <a:cs typeface="Calibri"/>
              <a:sym typeface="Calibri"/>
            </a:endParaRPr>
          </a:p>
        </p:txBody>
      </p:sp>
      <p:sp>
        <p:nvSpPr>
          <p:cNvPr id="130" name="Google Shape;130;g3718547fc78_0_10"/>
          <p:cNvSpPr txBox="1">
            <a:spLocks noGrp="1"/>
          </p:cNvSpPr>
          <p:nvPr>
            <p:ph type="title"/>
          </p:nvPr>
        </p:nvSpPr>
        <p:spPr>
          <a:xfrm>
            <a:off x="972127" y="347852"/>
            <a:ext cx="10515600" cy="595500"/>
          </a:xfrm>
          <a:prstGeom prst="rect">
            <a:avLst/>
          </a:prstGeom>
          <a:noFill/>
          <a:ln>
            <a:noFill/>
          </a:ln>
        </p:spPr>
        <p:txBody>
          <a:bodyPr spcFirstLastPara="1" wrap="square" lIns="91400" tIns="45700" rIns="91400" bIns="45700" anchor="t" anchorCtr="0">
            <a:noAutofit/>
          </a:bodyPr>
          <a:lstStyle/>
          <a:p>
            <a:pPr marL="0" lvl="0" indent="0" algn="l" rtl="0">
              <a:lnSpc>
                <a:spcPct val="100000"/>
              </a:lnSpc>
              <a:spcBef>
                <a:spcPts val="0"/>
              </a:spcBef>
              <a:spcAft>
                <a:spcPts val="0"/>
              </a:spcAft>
              <a:buClr>
                <a:schemeClr val="dk1"/>
              </a:buClr>
              <a:buSzPts val="3700"/>
              <a:buFont typeface="Arial"/>
              <a:buNone/>
            </a:pPr>
            <a:r>
              <a:rPr lang="en-US"/>
              <a:t>Commission Subcommittees</a:t>
            </a:r>
            <a:endParaRPr/>
          </a:p>
        </p:txBody>
      </p:sp>
      <p:sp>
        <p:nvSpPr>
          <p:cNvPr id="131" name="Google Shape;131;g3718547fc78_0_10"/>
          <p:cNvSpPr txBox="1">
            <a:spLocks noGrp="1"/>
          </p:cNvSpPr>
          <p:nvPr>
            <p:ph type="sldNum" idx="12"/>
          </p:nvPr>
        </p:nvSpPr>
        <p:spPr>
          <a:xfrm>
            <a:off x="11512549" y="6213475"/>
            <a:ext cx="578100" cy="365100"/>
          </a:xfrm>
          <a:prstGeom prst="rect">
            <a:avLst/>
          </a:prstGeom>
          <a:noFill/>
          <a:ln>
            <a:noFill/>
          </a:ln>
        </p:spPr>
        <p:txBody>
          <a:bodyPr spcFirstLastPara="1" wrap="square" lIns="91400" tIns="45700" rIns="91400" bIns="45700" anchor="ctr" anchorCtr="0">
            <a:noAutofit/>
          </a:bodyPr>
          <a:lstStyle/>
          <a:p>
            <a:pPr marL="0" marR="0" lvl="0" indent="0" algn="l" rtl="0">
              <a:lnSpc>
                <a:spcPct val="100000"/>
              </a:lnSpc>
              <a:spcBef>
                <a:spcPts val="0"/>
              </a:spcBef>
              <a:spcAft>
                <a:spcPts val="0"/>
              </a:spcAft>
              <a:buClr>
                <a:srgbClr val="000000"/>
              </a:buClr>
              <a:buSzPts val="2100"/>
              <a:buFont typeface="Arial"/>
              <a:buNone/>
            </a:pPr>
            <a:fld id="{00000000-1234-1234-1234-123412341234}" type="slidenum">
              <a:rPr lang="en-US"/>
              <a:t>5</a:t>
            </a:fld>
            <a:endParaRPr/>
          </a:p>
        </p:txBody>
      </p:sp>
      <p:grpSp>
        <p:nvGrpSpPr>
          <p:cNvPr id="132" name="Google Shape;132;g3718547fc78_0_10"/>
          <p:cNvGrpSpPr/>
          <p:nvPr/>
        </p:nvGrpSpPr>
        <p:grpSpPr>
          <a:xfrm>
            <a:off x="1216075" y="1044241"/>
            <a:ext cx="9122007" cy="3152874"/>
            <a:chOff x="177009" y="1107251"/>
            <a:chExt cx="4924426" cy="2739962"/>
          </a:xfrm>
        </p:grpSpPr>
        <p:sp>
          <p:nvSpPr>
            <p:cNvPr id="133" name="Google Shape;133;g3718547fc78_0_10"/>
            <p:cNvSpPr txBox="1"/>
            <p:nvPr/>
          </p:nvSpPr>
          <p:spPr>
            <a:xfrm>
              <a:off x="177009" y="1107251"/>
              <a:ext cx="2301600" cy="412500"/>
            </a:xfrm>
            <a:prstGeom prst="rect">
              <a:avLst/>
            </a:prstGeom>
            <a:solidFill>
              <a:schemeClr val="dk1"/>
            </a:solidFill>
            <a:ln w="9525" cap="flat" cmpd="sng">
              <a:solidFill>
                <a:schemeClr val="dk1"/>
              </a:solidFill>
              <a:prstDash val="solid"/>
              <a:round/>
              <a:headEnd type="none" w="sm" len="sm"/>
              <a:tailEnd type="none" w="sm" len="sm"/>
            </a:ln>
          </p:spPr>
          <p:txBody>
            <a:bodyPr spcFirstLastPara="1" wrap="square" lIns="120900" tIns="69075" rIns="120900" bIns="69075" anchor="ctr" anchorCtr="0">
              <a:noAutofit/>
            </a:bodyPr>
            <a:lstStyle/>
            <a:p>
              <a:pPr marL="0" marR="0" lvl="0" indent="0" algn="ctr" rtl="0">
                <a:lnSpc>
                  <a:spcPct val="90000"/>
                </a:lnSpc>
                <a:spcBef>
                  <a:spcPts val="0"/>
                </a:spcBef>
                <a:spcAft>
                  <a:spcPts val="0"/>
                </a:spcAft>
                <a:buClr>
                  <a:srgbClr val="000000"/>
                </a:buClr>
                <a:buSzPts val="1700"/>
                <a:buFont typeface="Arial"/>
                <a:buNone/>
              </a:pPr>
              <a:r>
                <a:rPr lang="en-US" sz="1700" b="1" i="0" u="none" strike="noStrike" cap="none">
                  <a:solidFill>
                    <a:schemeClr val="lt1"/>
                  </a:solidFill>
                  <a:latin typeface="Arial"/>
                  <a:ea typeface="Arial"/>
                  <a:cs typeface="Arial"/>
                  <a:sym typeface="Arial"/>
                </a:rPr>
                <a:t>Access to Non-Hospital Care</a:t>
              </a:r>
              <a:endParaRPr sz="1700" b="0" i="0" u="none" strike="noStrike" cap="none">
                <a:solidFill>
                  <a:schemeClr val="lt1"/>
                </a:solidFill>
                <a:latin typeface="Arial"/>
                <a:ea typeface="Arial"/>
                <a:cs typeface="Arial"/>
                <a:sym typeface="Arial"/>
              </a:endParaRPr>
            </a:p>
          </p:txBody>
        </p:sp>
        <p:sp>
          <p:nvSpPr>
            <p:cNvPr id="134" name="Google Shape;134;g3718547fc78_0_10"/>
            <p:cNvSpPr txBox="1"/>
            <p:nvPr/>
          </p:nvSpPr>
          <p:spPr>
            <a:xfrm>
              <a:off x="2853235" y="1107251"/>
              <a:ext cx="2248200" cy="412500"/>
            </a:xfrm>
            <a:prstGeom prst="rect">
              <a:avLst/>
            </a:prstGeom>
            <a:solidFill>
              <a:srgbClr val="006FE1"/>
            </a:solidFill>
            <a:ln w="9525" cap="flat" cmpd="sng">
              <a:solidFill>
                <a:srgbClr val="006FE1"/>
              </a:solidFill>
              <a:prstDash val="solid"/>
              <a:round/>
              <a:headEnd type="none" w="sm" len="sm"/>
              <a:tailEnd type="none" w="sm" len="sm"/>
            </a:ln>
          </p:spPr>
          <p:txBody>
            <a:bodyPr spcFirstLastPara="1" wrap="square" lIns="120900" tIns="69075" rIns="120900" bIns="69075" anchor="ctr" anchorCtr="0">
              <a:noAutofit/>
            </a:bodyPr>
            <a:lstStyle/>
            <a:p>
              <a:pPr marL="0" marR="0" lvl="0" indent="0" algn="ctr" rtl="0">
                <a:lnSpc>
                  <a:spcPct val="90000"/>
                </a:lnSpc>
                <a:spcBef>
                  <a:spcPts val="0"/>
                </a:spcBef>
                <a:spcAft>
                  <a:spcPts val="0"/>
                </a:spcAft>
                <a:buClr>
                  <a:srgbClr val="000000"/>
                </a:buClr>
                <a:buSzPts val="1700"/>
                <a:buFont typeface="Arial"/>
                <a:buNone/>
              </a:pPr>
              <a:r>
                <a:rPr lang="en-US" sz="1700" b="1" i="0" u="none" strike="noStrike" cap="none">
                  <a:solidFill>
                    <a:srgbClr val="FFFFFF"/>
                  </a:solidFill>
                  <a:latin typeface="Arial"/>
                  <a:ea typeface="Arial"/>
                  <a:cs typeface="Arial"/>
                  <a:sym typeface="Arial"/>
                </a:rPr>
                <a:t>Data Subcommittee</a:t>
              </a:r>
              <a:endParaRPr sz="1800" b="0" i="0" u="none" strike="noStrike" cap="none">
                <a:solidFill>
                  <a:schemeClr val="dk1"/>
                </a:solidFill>
                <a:latin typeface="Calibri"/>
                <a:ea typeface="Calibri"/>
                <a:cs typeface="Calibri"/>
                <a:sym typeface="Calibri"/>
              </a:endParaRPr>
            </a:p>
          </p:txBody>
        </p:sp>
        <p:sp>
          <p:nvSpPr>
            <p:cNvPr id="135" name="Google Shape;135;g3718547fc78_0_10"/>
            <p:cNvSpPr txBox="1"/>
            <p:nvPr/>
          </p:nvSpPr>
          <p:spPr>
            <a:xfrm>
              <a:off x="177013" y="3434713"/>
              <a:ext cx="2301600" cy="412500"/>
            </a:xfrm>
            <a:prstGeom prst="rect">
              <a:avLst/>
            </a:prstGeom>
            <a:solidFill>
              <a:srgbClr val="0055AA"/>
            </a:solidFill>
            <a:ln w="9525" cap="flat" cmpd="sng">
              <a:solidFill>
                <a:srgbClr val="0055AA"/>
              </a:solidFill>
              <a:prstDash val="solid"/>
              <a:round/>
              <a:headEnd type="none" w="sm" len="sm"/>
              <a:tailEnd type="none" w="sm" len="sm"/>
            </a:ln>
          </p:spPr>
          <p:txBody>
            <a:bodyPr spcFirstLastPara="1" wrap="square" lIns="120900" tIns="69075" rIns="120900" bIns="69075" anchor="ctr" anchorCtr="0">
              <a:noAutofit/>
            </a:bodyPr>
            <a:lstStyle/>
            <a:p>
              <a:pPr marL="0" marR="0" lvl="0" indent="0" algn="ctr" rtl="0">
                <a:lnSpc>
                  <a:spcPct val="90000"/>
                </a:lnSpc>
                <a:spcBef>
                  <a:spcPts val="0"/>
                </a:spcBef>
                <a:spcAft>
                  <a:spcPts val="0"/>
                </a:spcAft>
                <a:buClr>
                  <a:srgbClr val="000000"/>
                </a:buClr>
                <a:buSzPts val="1700"/>
                <a:buFont typeface="Arial"/>
                <a:buNone/>
              </a:pPr>
              <a:r>
                <a:rPr lang="en-US" sz="1700" b="1" i="0" u="none" strike="noStrike" cap="none">
                  <a:solidFill>
                    <a:srgbClr val="FFFFFF"/>
                  </a:solidFill>
                  <a:latin typeface="Arial"/>
                  <a:ea typeface="Arial"/>
                  <a:cs typeface="Arial"/>
                  <a:sym typeface="Arial"/>
                </a:rPr>
                <a:t>ED-Hospital Best Practices </a:t>
              </a:r>
              <a:endParaRPr sz="1800" b="0" i="0" u="none" strike="noStrike" cap="none">
                <a:solidFill>
                  <a:schemeClr val="dk1"/>
                </a:solidFill>
                <a:latin typeface="Calibri"/>
                <a:ea typeface="Calibri"/>
                <a:cs typeface="Calibri"/>
                <a:sym typeface="Calibri"/>
              </a:endParaRPr>
            </a:p>
          </p:txBody>
        </p:sp>
      </p:grpSp>
      <p:sp>
        <p:nvSpPr>
          <p:cNvPr id="136" name="Google Shape;136;g3718547fc78_0_10"/>
          <p:cNvSpPr txBox="1"/>
          <p:nvPr/>
        </p:nvSpPr>
        <p:spPr>
          <a:xfrm>
            <a:off x="1216067" y="1388669"/>
            <a:ext cx="4263300" cy="2339700"/>
          </a:xfrm>
          <a:prstGeom prst="rect">
            <a:avLst/>
          </a:prstGeom>
          <a:solidFill>
            <a:srgbClr val="F2F2F2"/>
          </a:solidFill>
          <a:ln>
            <a:noFill/>
          </a:ln>
        </p:spPr>
        <p:txBody>
          <a:bodyPr spcFirstLastPara="1" wrap="square" lIns="91400" tIns="45700" rIns="91400"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chemeClr val="dk2"/>
                </a:solidFill>
                <a:latin typeface="Arial"/>
                <a:ea typeface="Arial"/>
                <a:cs typeface="Arial"/>
                <a:sym typeface="Arial"/>
              </a:rPr>
              <a:t>Integrate and optimize non-hospital care.</a:t>
            </a:r>
            <a:endParaRPr sz="1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chemeClr val="dk2"/>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chemeClr val="dk2"/>
                </a:solidFill>
                <a:latin typeface="Arial"/>
                <a:ea typeface="Arial"/>
                <a:cs typeface="Arial"/>
                <a:sym typeface="Arial"/>
              </a:rPr>
              <a:t>Priority Focus:</a:t>
            </a:r>
            <a:endParaRPr sz="1900" b="0" i="0" u="none" strike="noStrike" cap="none">
              <a:solidFill>
                <a:srgbClr val="000000"/>
              </a:solidFill>
              <a:latin typeface="Arial"/>
              <a:ea typeface="Arial"/>
              <a:cs typeface="Arial"/>
              <a:sym typeface="Arial"/>
            </a:endParaRPr>
          </a:p>
          <a:p>
            <a:pPr marL="177800" marR="0" lvl="8" indent="-177800" algn="l" rtl="0">
              <a:lnSpc>
                <a:spcPct val="100000"/>
              </a:lnSpc>
              <a:spcBef>
                <a:spcPts val="0"/>
              </a:spcBef>
              <a:spcAft>
                <a:spcPts val="0"/>
              </a:spcAft>
              <a:buClr>
                <a:srgbClr val="000000"/>
              </a:buClr>
              <a:buSzPts val="1900"/>
              <a:buFont typeface="Arial"/>
              <a:buChar char="•"/>
            </a:pPr>
            <a:r>
              <a:rPr lang="en-US" sz="1200" b="0" i="0" u="none" strike="noStrike" cap="none">
                <a:solidFill>
                  <a:schemeClr val="dk2"/>
                </a:solidFill>
                <a:latin typeface="Arial"/>
                <a:ea typeface="Arial"/>
                <a:cs typeface="Arial"/>
                <a:sym typeface="Arial"/>
              </a:rPr>
              <a:t>Post-acute access, capacity, and function</a:t>
            </a:r>
            <a:endParaRPr sz="1900" b="0" i="0" u="none" strike="noStrike" cap="none">
              <a:solidFill>
                <a:srgbClr val="000000"/>
              </a:solidFill>
              <a:latin typeface="Arial"/>
              <a:ea typeface="Arial"/>
              <a:cs typeface="Arial"/>
              <a:sym typeface="Arial"/>
            </a:endParaRPr>
          </a:p>
          <a:p>
            <a:pPr marL="177800" marR="0" lvl="8" indent="-177800" algn="l" rtl="0">
              <a:lnSpc>
                <a:spcPct val="100000"/>
              </a:lnSpc>
              <a:spcBef>
                <a:spcPts val="0"/>
              </a:spcBef>
              <a:spcAft>
                <a:spcPts val="0"/>
              </a:spcAft>
              <a:buClr>
                <a:srgbClr val="000000"/>
              </a:buClr>
              <a:buSzPts val="1900"/>
              <a:buFont typeface="Arial"/>
              <a:buChar char="•"/>
            </a:pPr>
            <a:r>
              <a:rPr lang="en-US" sz="1200" b="0" i="0" u="none" strike="noStrike" cap="none">
                <a:solidFill>
                  <a:schemeClr val="dk2"/>
                </a:solidFill>
                <a:latin typeface="Arial"/>
                <a:ea typeface="Arial"/>
                <a:cs typeface="Arial"/>
                <a:sym typeface="Arial"/>
              </a:rPr>
              <a:t>Palliative Care/Hospice Care </a:t>
            </a:r>
            <a:endParaRPr sz="1900" b="0" i="0" u="none" strike="noStrike" cap="none">
              <a:solidFill>
                <a:srgbClr val="000000"/>
              </a:solidFill>
              <a:latin typeface="Arial"/>
              <a:ea typeface="Arial"/>
              <a:cs typeface="Arial"/>
              <a:sym typeface="Arial"/>
            </a:endParaRPr>
          </a:p>
          <a:p>
            <a:pPr marL="0" marR="0" lvl="8" indent="0" algn="l" rtl="0">
              <a:lnSpc>
                <a:spcPct val="100000"/>
              </a:lnSpc>
              <a:spcBef>
                <a:spcPts val="0"/>
              </a:spcBef>
              <a:spcAft>
                <a:spcPts val="0"/>
              </a:spcAft>
              <a:buClr>
                <a:srgbClr val="000000"/>
              </a:buClr>
              <a:buSzPts val="1200"/>
              <a:buFont typeface="Arial"/>
              <a:buNone/>
            </a:pPr>
            <a:endParaRPr sz="1200" b="0" i="0" u="none" strike="noStrike" cap="none">
              <a:solidFill>
                <a:schemeClr val="dk2"/>
              </a:solidFill>
              <a:latin typeface="Arial"/>
              <a:ea typeface="Arial"/>
              <a:cs typeface="Arial"/>
              <a:sym typeface="Arial"/>
            </a:endParaRPr>
          </a:p>
          <a:p>
            <a:pPr marL="0" marR="0" lvl="8" indent="0" algn="l" rtl="0">
              <a:lnSpc>
                <a:spcPct val="100000"/>
              </a:lnSpc>
              <a:spcBef>
                <a:spcPts val="0"/>
              </a:spcBef>
              <a:spcAft>
                <a:spcPts val="0"/>
              </a:spcAft>
              <a:buClr>
                <a:srgbClr val="000000"/>
              </a:buClr>
              <a:buSzPts val="1200"/>
              <a:buFont typeface="Arial"/>
              <a:buNone/>
            </a:pPr>
            <a:r>
              <a:rPr lang="en-US" sz="1200" b="1" i="0" u="none" strike="noStrike" cap="none">
                <a:solidFill>
                  <a:schemeClr val="dk2"/>
                </a:solidFill>
                <a:latin typeface="Arial"/>
                <a:ea typeface="Arial"/>
                <a:cs typeface="Arial"/>
                <a:sym typeface="Arial"/>
              </a:rPr>
              <a:t>Action Items/Deliverables:</a:t>
            </a:r>
            <a:endParaRPr sz="1900" b="0" i="0" u="none" strike="noStrike" cap="none">
              <a:solidFill>
                <a:srgbClr val="000000"/>
              </a:solidFill>
              <a:latin typeface="Arial"/>
              <a:ea typeface="Arial"/>
              <a:cs typeface="Arial"/>
              <a:sym typeface="Arial"/>
            </a:endParaRPr>
          </a:p>
          <a:p>
            <a:pPr marL="609600" marR="0" lvl="0" indent="-381000" algn="l" rtl="0">
              <a:lnSpc>
                <a:spcPct val="100000"/>
              </a:lnSpc>
              <a:spcBef>
                <a:spcPts val="0"/>
              </a:spcBef>
              <a:spcAft>
                <a:spcPts val="0"/>
              </a:spcAft>
              <a:buClr>
                <a:schemeClr val="dk2"/>
              </a:buClr>
              <a:buSzPts val="1200"/>
              <a:buFont typeface="Arial"/>
              <a:buAutoNum type="arabicPeriod"/>
            </a:pPr>
            <a:r>
              <a:rPr lang="en-US" sz="1200" b="0" i="0" u="none" strike="noStrike" cap="none">
                <a:solidFill>
                  <a:schemeClr val="dk2"/>
                </a:solidFill>
                <a:latin typeface="Arial"/>
                <a:ea typeface="Arial"/>
                <a:cs typeface="Arial"/>
                <a:sym typeface="Arial"/>
              </a:rPr>
              <a:t>Proposal &amp; Recommendations to Regulatory Agencies and Legislature</a:t>
            </a:r>
            <a:endParaRPr sz="1900" b="0" i="0" u="none" strike="noStrike" cap="none">
              <a:solidFill>
                <a:srgbClr val="000000"/>
              </a:solidFill>
              <a:latin typeface="Arial"/>
              <a:ea typeface="Arial"/>
              <a:cs typeface="Arial"/>
              <a:sym typeface="Arial"/>
            </a:endParaRPr>
          </a:p>
          <a:p>
            <a:pPr marL="609600" marR="0" lvl="0" indent="-381000" algn="l" rtl="0">
              <a:lnSpc>
                <a:spcPct val="100000"/>
              </a:lnSpc>
              <a:spcBef>
                <a:spcPts val="0"/>
              </a:spcBef>
              <a:spcAft>
                <a:spcPts val="0"/>
              </a:spcAft>
              <a:buClr>
                <a:schemeClr val="dk2"/>
              </a:buClr>
              <a:buSzPts val="1200"/>
              <a:buFont typeface="Arial"/>
              <a:buAutoNum type="arabicPeriod"/>
            </a:pPr>
            <a:r>
              <a:rPr lang="en-US" sz="1200" b="0" i="0" u="none" strike="noStrike" cap="none">
                <a:solidFill>
                  <a:schemeClr val="dk2"/>
                </a:solidFill>
                <a:latin typeface="Arial"/>
                <a:ea typeface="Arial"/>
                <a:cs typeface="Arial"/>
                <a:sym typeface="Arial"/>
              </a:rPr>
              <a:t>Expansion of Palliative Care &amp; Hospice Care Training, Resources, and Monitoring</a:t>
            </a:r>
            <a:endParaRPr sz="1900" b="0" i="0" u="none" strike="noStrike" cap="none">
              <a:solidFill>
                <a:srgbClr val="000000"/>
              </a:solidFill>
              <a:latin typeface="Arial"/>
              <a:ea typeface="Arial"/>
              <a:cs typeface="Arial"/>
              <a:sym typeface="Arial"/>
            </a:endParaRPr>
          </a:p>
        </p:txBody>
      </p:sp>
      <p:sp>
        <p:nvSpPr>
          <p:cNvPr id="137" name="Google Shape;137;g3718547fc78_0_10"/>
          <p:cNvSpPr txBox="1"/>
          <p:nvPr/>
        </p:nvSpPr>
        <p:spPr>
          <a:xfrm>
            <a:off x="6143267" y="1388667"/>
            <a:ext cx="4194900" cy="2232000"/>
          </a:xfrm>
          <a:prstGeom prst="rect">
            <a:avLst/>
          </a:prstGeom>
          <a:solidFill>
            <a:srgbClr val="F2F2F2"/>
          </a:solidFill>
          <a:ln>
            <a:noFill/>
          </a:ln>
        </p:spPr>
        <p:txBody>
          <a:bodyPr spcFirstLastPara="1" wrap="square" lIns="91400" tIns="45700" rIns="91400"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Priority Focus:</a:t>
            </a:r>
            <a:endParaRPr sz="1900" b="0" i="0" u="none" strike="noStrike" cap="none">
              <a:solidFill>
                <a:srgbClr val="000000"/>
              </a:solidFill>
              <a:latin typeface="Arial"/>
              <a:ea typeface="Arial"/>
              <a:cs typeface="Arial"/>
              <a:sym typeface="Arial"/>
            </a:endParaRPr>
          </a:p>
          <a:p>
            <a:pPr marL="292100" marR="0" lvl="0" indent="-292100" algn="l" rtl="0">
              <a:lnSpc>
                <a:spcPct val="100000"/>
              </a:lnSpc>
              <a:spcBef>
                <a:spcPts val="0"/>
              </a:spcBef>
              <a:spcAft>
                <a:spcPts val="0"/>
              </a:spcAft>
              <a:buClr>
                <a:srgbClr val="000000"/>
              </a:buClr>
              <a:buSzPts val="1900"/>
              <a:buFont typeface="Arial"/>
              <a:buChar char="•"/>
            </a:pPr>
            <a:r>
              <a:rPr lang="en-US" sz="1200" b="0" i="0" u="none" strike="noStrike" cap="none">
                <a:solidFill>
                  <a:srgbClr val="000000"/>
                </a:solidFill>
                <a:latin typeface="Arial"/>
                <a:ea typeface="Arial"/>
                <a:cs typeface="Arial"/>
                <a:sym typeface="Arial"/>
              </a:rPr>
              <a:t>Identify existing and develop new data reports that can be used to identify and quantify opportunities across the continuum of care.</a:t>
            </a:r>
            <a:endParaRPr sz="1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Action Items/Deliverables:</a:t>
            </a:r>
            <a:endParaRPr sz="1900" b="0" i="0" u="none" strike="noStrike" cap="none">
              <a:solidFill>
                <a:srgbClr val="000000"/>
              </a:solidFill>
              <a:latin typeface="Arial"/>
              <a:ea typeface="Arial"/>
              <a:cs typeface="Arial"/>
              <a:sym typeface="Arial"/>
            </a:endParaRPr>
          </a:p>
          <a:p>
            <a:pPr marL="609600" marR="0" lvl="0" indent="-381000" algn="l" rtl="0">
              <a:lnSpc>
                <a:spcPct val="100000"/>
              </a:lnSpc>
              <a:spcBef>
                <a:spcPts val="0"/>
              </a:spcBef>
              <a:spcAft>
                <a:spcPts val="0"/>
              </a:spcAft>
              <a:buClr>
                <a:srgbClr val="000000"/>
              </a:buClr>
              <a:buSzPts val="1200"/>
              <a:buFont typeface="Arial"/>
              <a:buAutoNum type="arabicPeriod"/>
            </a:pPr>
            <a:r>
              <a:rPr lang="en-US" sz="1200" b="0" i="0" u="none" strike="noStrike" cap="none">
                <a:solidFill>
                  <a:srgbClr val="000000"/>
                </a:solidFill>
                <a:latin typeface="Arial"/>
                <a:ea typeface="Arial"/>
                <a:cs typeface="Arial"/>
                <a:sym typeface="Arial"/>
              </a:rPr>
              <a:t>Develop a model that quantifies impact of interventions on capacity, throughput and operations that impact Inpatient and ED LOS</a:t>
            </a:r>
            <a:endParaRPr sz="1900" b="0" i="0" u="none" strike="noStrike" cap="none">
              <a:solidFill>
                <a:srgbClr val="000000"/>
              </a:solidFill>
              <a:latin typeface="Arial"/>
              <a:ea typeface="Arial"/>
              <a:cs typeface="Arial"/>
              <a:sym typeface="Arial"/>
            </a:endParaRPr>
          </a:p>
          <a:p>
            <a:pPr marL="609600" marR="0" lvl="0" indent="-381000" algn="l" rtl="0">
              <a:lnSpc>
                <a:spcPct val="100000"/>
              </a:lnSpc>
              <a:spcBef>
                <a:spcPts val="0"/>
              </a:spcBef>
              <a:spcAft>
                <a:spcPts val="0"/>
              </a:spcAft>
              <a:buClr>
                <a:srgbClr val="000000"/>
              </a:buClr>
              <a:buSzPts val="1200"/>
              <a:buFont typeface="Arial"/>
              <a:buAutoNum type="arabicPeriod"/>
            </a:pPr>
            <a:r>
              <a:rPr lang="en-US" sz="1200" b="0" i="0" u="none" strike="noStrike" cap="none">
                <a:solidFill>
                  <a:srgbClr val="000000"/>
                </a:solidFill>
                <a:latin typeface="Arial"/>
                <a:ea typeface="Arial"/>
                <a:cs typeface="Arial"/>
                <a:sym typeface="Arial"/>
              </a:rPr>
              <a:t>Support data analytical work of all subgroups</a:t>
            </a:r>
            <a:endParaRPr sz="1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p:txBody>
      </p:sp>
      <p:sp>
        <p:nvSpPr>
          <p:cNvPr id="138" name="Google Shape;138;g3718547fc78_0_10"/>
          <p:cNvSpPr txBox="1"/>
          <p:nvPr/>
        </p:nvSpPr>
        <p:spPr>
          <a:xfrm>
            <a:off x="1216051" y="4138807"/>
            <a:ext cx="4263300" cy="2524200"/>
          </a:xfrm>
          <a:prstGeom prst="rect">
            <a:avLst/>
          </a:prstGeom>
          <a:solidFill>
            <a:srgbClr val="F2F2F2"/>
          </a:solidFill>
          <a:ln>
            <a:noFill/>
          </a:ln>
        </p:spPr>
        <p:txBody>
          <a:bodyPr spcFirstLastPara="1" wrap="square" lIns="91400" tIns="45700" rIns="91400"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Priority Focus:</a:t>
            </a:r>
            <a:endParaRPr sz="1900" b="0" i="0" u="none" strike="noStrike" cap="none">
              <a:solidFill>
                <a:srgbClr val="000000"/>
              </a:solidFill>
              <a:latin typeface="Arial"/>
              <a:ea typeface="Arial"/>
              <a:cs typeface="Arial"/>
              <a:sym typeface="Arial"/>
            </a:endParaRPr>
          </a:p>
          <a:p>
            <a:pPr marL="292100" marR="0" lvl="0" indent="-292100" algn="l" rtl="0">
              <a:lnSpc>
                <a:spcPct val="100000"/>
              </a:lnSpc>
              <a:spcBef>
                <a:spcPts val="0"/>
              </a:spcBef>
              <a:spcAft>
                <a:spcPts val="0"/>
              </a:spcAft>
              <a:buClr>
                <a:srgbClr val="000000"/>
              </a:buClr>
              <a:buSzPts val="1900"/>
              <a:buFont typeface="Arial"/>
              <a:buChar char="•"/>
            </a:pPr>
            <a:r>
              <a:rPr lang="en-US" sz="1200" b="0" i="0" u="none" strike="noStrike" cap="none">
                <a:solidFill>
                  <a:srgbClr val="000000"/>
                </a:solidFill>
                <a:latin typeface="Arial"/>
                <a:ea typeface="Arial"/>
                <a:cs typeface="Arial"/>
                <a:sym typeface="Arial"/>
              </a:rPr>
              <a:t>Development of best practices that will improve hospital and ED throughput and decrease ED LOS</a:t>
            </a:r>
            <a:endParaRPr sz="1900" b="0" i="0" u="none" strike="noStrike" cap="none">
              <a:solidFill>
                <a:srgbClr val="000000"/>
              </a:solidFill>
              <a:latin typeface="Arial"/>
              <a:ea typeface="Arial"/>
              <a:cs typeface="Arial"/>
              <a:sym typeface="Arial"/>
            </a:endParaRPr>
          </a:p>
          <a:p>
            <a:pPr marL="292100" marR="0" lvl="0" indent="-292100" algn="l" rtl="0">
              <a:lnSpc>
                <a:spcPct val="100000"/>
              </a:lnSpc>
              <a:spcBef>
                <a:spcPts val="0"/>
              </a:spcBef>
              <a:spcAft>
                <a:spcPts val="0"/>
              </a:spcAft>
              <a:buClr>
                <a:srgbClr val="000000"/>
              </a:buClr>
              <a:buSzPts val="1900"/>
              <a:buFont typeface="Arial"/>
              <a:buChar char="•"/>
            </a:pPr>
            <a:r>
              <a:rPr lang="en-US" sz="1200" b="0" i="0" u="none" strike="noStrike" cap="none">
                <a:solidFill>
                  <a:srgbClr val="000000"/>
                </a:solidFill>
                <a:latin typeface="Arial"/>
                <a:ea typeface="Arial"/>
                <a:cs typeface="Arial"/>
                <a:sym typeface="Arial"/>
              </a:rPr>
              <a:t>To provides input into the methodology for ED-related pay for performance metrics</a:t>
            </a:r>
            <a:endParaRPr sz="1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Action Items/ Deliverables:</a:t>
            </a:r>
            <a:endParaRPr sz="1900" b="0" i="0" u="none" strike="noStrike" cap="none">
              <a:solidFill>
                <a:srgbClr val="000000"/>
              </a:solidFill>
              <a:latin typeface="Arial"/>
              <a:ea typeface="Arial"/>
              <a:cs typeface="Arial"/>
              <a:sym typeface="Arial"/>
            </a:endParaRPr>
          </a:p>
          <a:p>
            <a:pPr marL="609600" marR="0" lvl="0" indent="-381000" algn="l" rtl="0">
              <a:lnSpc>
                <a:spcPct val="100000"/>
              </a:lnSpc>
              <a:spcBef>
                <a:spcPts val="0"/>
              </a:spcBef>
              <a:spcAft>
                <a:spcPts val="0"/>
              </a:spcAft>
              <a:buClr>
                <a:srgbClr val="000000"/>
              </a:buClr>
              <a:buSzPts val="1200"/>
              <a:buFont typeface="Arial"/>
              <a:buAutoNum type="arabicPeriod"/>
            </a:pPr>
            <a:r>
              <a:rPr lang="en-US" sz="1200" b="0" i="0" u="none" strike="noStrike" cap="none">
                <a:solidFill>
                  <a:srgbClr val="000000"/>
                </a:solidFill>
                <a:latin typeface="Arial"/>
                <a:ea typeface="Arial"/>
                <a:cs typeface="Arial"/>
                <a:sym typeface="Arial"/>
              </a:rPr>
              <a:t>Minimum of Two Best Practices implemented at each hospital</a:t>
            </a:r>
            <a:endParaRPr sz="1900" b="0" i="0" u="none" strike="noStrike" cap="none">
              <a:solidFill>
                <a:srgbClr val="000000"/>
              </a:solidFill>
              <a:latin typeface="Arial"/>
              <a:ea typeface="Arial"/>
              <a:cs typeface="Arial"/>
              <a:sym typeface="Arial"/>
            </a:endParaRPr>
          </a:p>
          <a:p>
            <a:pPr marL="609600" marR="0" lvl="0" indent="-381000" algn="l" rtl="0">
              <a:lnSpc>
                <a:spcPct val="100000"/>
              </a:lnSpc>
              <a:spcBef>
                <a:spcPts val="0"/>
              </a:spcBef>
              <a:spcAft>
                <a:spcPts val="0"/>
              </a:spcAft>
              <a:buClr>
                <a:srgbClr val="000000"/>
              </a:buClr>
              <a:buSzPts val="1200"/>
              <a:buFont typeface="Arial"/>
              <a:buAutoNum type="arabicPeriod"/>
            </a:pPr>
            <a:r>
              <a:rPr lang="en-US" sz="1200" b="0" i="0" u="none" strike="noStrike" cap="none">
                <a:solidFill>
                  <a:srgbClr val="000000"/>
                </a:solidFill>
                <a:latin typeface="Arial"/>
                <a:ea typeface="Arial"/>
                <a:cs typeface="Arial"/>
                <a:sym typeface="Arial"/>
              </a:rPr>
              <a:t>Refine Quality Based Reimbursement (QBR) ED LOS  methodology, specifically targets, risk adjustment, exclusions.</a:t>
            </a:r>
            <a:endParaRPr sz="1900" b="0" i="0" u="none" strike="noStrike" cap="none">
              <a:solidFill>
                <a:srgbClr val="000000"/>
              </a:solidFill>
              <a:latin typeface="Arial"/>
              <a:ea typeface="Arial"/>
              <a:cs typeface="Arial"/>
              <a:sym typeface="Arial"/>
            </a:endParaRPr>
          </a:p>
        </p:txBody>
      </p:sp>
      <p:sp>
        <p:nvSpPr>
          <p:cNvPr id="139" name="Google Shape;139;g3718547fc78_0_10"/>
          <p:cNvSpPr txBox="1"/>
          <p:nvPr/>
        </p:nvSpPr>
        <p:spPr>
          <a:xfrm>
            <a:off x="6158283" y="4190013"/>
            <a:ext cx="4164900" cy="2416500"/>
          </a:xfrm>
          <a:prstGeom prst="rect">
            <a:avLst/>
          </a:prstGeom>
          <a:solidFill>
            <a:srgbClr val="F2F2F2"/>
          </a:solidFill>
          <a:ln>
            <a:noFill/>
          </a:ln>
        </p:spPr>
        <p:txBody>
          <a:bodyPr spcFirstLastPara="1" wrap="square" lIns="91400" tIns="45700" rIns="91400"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Priority Focus:</a:t>
            </a:r>
            <a:endParaRPr sz="1900" b="0" i="0" u="none" strike="noStrike" cap="none">
              <a:solidFill>
                <a:srgbClr val="000000"/>
              </a:solidFill>
              <a:latin typeface="Arial"/>
              <a:ea typeface="Arial"/>
              <a:cs typeface="Arial"/>
              <a:sym typeface="Arial"/>
            </a:endParaRPr>
          </a:p>
          <a:p>
            <a:pPr marL="292100" marR="0" lvl="0" indent="-292100" algn="l" rtl="0">
              <a:lnSpc>
                <a:spcPct val="100000"/>
              </a:lnSpc>
              <a:spcBef>
                <a:spcPts val="0"/>
              </a:spcBef>
              <a:spcAft>
                <a:spcPts val="0"/>
              </a:spcAft>
              <a:buClr>
                <a:srgbClr val="000000"/>
              </a:buClr>
              <a:buSzPts val="1900"/>
              <a:buFont typeface="Arial"/>
              <a:buChar char="•"/>
            </a:pPr>
            <a:r>
              <a:rPr lang="en-US" sz="1200" b="0" i="0" u="none" strike="noStrike" cap="none">
                <a:solidFill>
                  <a:srgbClr val="000000"/>
                </a:solidFill>
                <a:latin typeface="Arial"/>
                <a:ea typeface="Arial"/>
                <a:cs typeface="Arial"/>
                <a:sym typeface="Arial"/>
              </a:rPr>
              <a:t>Recommendations for improvement opportunities related to capacity, operations and workforce across the continuum of care.</a:t>
            </a:r>
            <a:endParaRPr sz="1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Action Items/Deliverables: (Pending finalization)</a:t>
            </a:r>
            <a:endParaRPr sz="1900" b="0" i="0" u="none" strike="noStrike" cap="none">
              <a:solidFill>
                <a:srgbClr val="000000"/>
              </a:solidFill>
              <a:latin typeface="Arial"/>
              <a:ea typeface="Arial"/>
              <a:cs typeface="Arial"/>
              <a:sym typeface="Arial"/>
            </a:endParaRPr>
          </a:p>
          <a:p>
            <a:pPr marL="609600" marR="0" lvl="0" indent="-381000" algn="l" rtl="0">
              <a:lnSpc>
                <a:spcPct val="100000"/>
              </a:lnSpc>
              <a:spcBef>
                <a:spcPts val="0"/>
              </a:spcBef>
              <a:spcAft>
                <a:spcPts val="0"/>
              </a:spcAft>
              <a:buClr>
                <a:srgbClr val="000000"/>
              </a:buClr>
              <a:buSzPts val="1200"/>
              <a:buFont typeface="Arial"/>
              <a:buAutoNum type="arabicPeriod"/>
            </a:pPr>
            <a:r>
              <a:rPr lang="en-US" sz="1200" b="0" i="0" u="none" strike="noStrike" cap="none">
                <a:solidFill>
                  <a:srgbClr val="000000"/>
                </a:solidFill>
                <a:latin typeface="Arial"/>
                <a:ea typeface="Arial"/>
                <a:cs typeface="Arial"/>
                <a:sym typeface="Arial"/>
              </a:rPr>
              <a:t>Baseline Capacity analysis</a:t>
            </a:r>
            <a:endParaRPr sz="1900" b="0" i="0" u="none" strike="noStrike" cap="none">
              <a:solidFill>
                <a:srgbClr val="000000"/>
              </a:solidFill>
              <a:latin typeface="Arial"/>
              <a:ea typeface="Arial"/>
              <a:cs typeface="Arial"/>
              <a:sym typeface="Arial"/>
            </a:endParaRPr>
          </a:p>
          <a:p>
            <a:pPr marL="609600" marR="0" lvl="0" indent="-381000" algn="l" rtl="0">
              <a:lnSpc>
                <a:spcPct val="100000"/>
              </a:lnSpc>
              <a:spcBef>
                <a:spcPts val="0"/>
              </a:spcBef>
              <a:spcAft>
                <a:spcPts val="0"/>
              </a:spcAft>
              <a:buClr>
                <a:srgbClr val="000000"/>
              </a:buClr>
              <a:buSzPts val="1200"/>
              <a:buFont typeface="Arial"/>
              <a:buAutoNum type="arabicPeriod"/>
            </a:pPr>
            <a:r>
              <a:rPr lang="en-US" sz="1200" b="0" i="0" u="none" strike="noStrike" cap="none">
                <a:solidFill>
                  <a:srgbClr val="000000"/>
                </a:solidFill>
                <a:latin typeface="Arial"/>
                <a:ea typeface="Arial"/>
                <a:cs typeface="Arial"/>
                <a:sym typeface="Arial"/>
              </a:rPr>
              <a:t>Capacity calculator with standard targets</a:t>
            </a:r>
            <a:endParaRPr sz="1900" b="0" i="0" u="none" strike="noStrike" cap="none">
              <a:solidFill>
                <a:srgbClr val="000000"/>
              </a:solidFill>
              <a:latin typeface="Arial"/>
              <a:ea typeface="Arial"/>
              <a:cs typeface="Arial"/>
              <a:sym typeface="Arial"/>
            </a:endParaRPr>
          </a:p>
          <a:p>
            <a:pPr marL="609600" marR="0" lvl="0" indent="-381000" algn="l" rtl="0">
              <a:lnSpc>
                <a:spcPct val="100000"/>
              </a:lnSpc>
              <a:spcBef>
                <a:spcPts val="0"/>
              </a:spcBef>
              <a:spcAft>
                <a:spcPts val="0"/>
              </a:spcAft>
              <a:buClr>
                <a:srgbClr val="000000"/>
              </a:buClr>
              <a:buSzPts val="1200"/>
              <a:buFont typeface="Arial"/>
              <a:buAutoNum type="arabicPeriod"/>
            </a:pPr>
            <a:r>
              <a:rPr lang="en-US" sz="1200" b="0" i="0" u="none" strike="noStrike" cap="none">
                <a:solidFill>
                  <a:srgbClr val="000000"/>
                </a:solidFill>
                <a:latin typeface="Arial"/>
                <a:ea typeface="Arial"/>
                <a:cs typeface="Arial"/>
                <a:sym typeface="Arial"/>
              </a:rPr>
              <a:t>Recommendations for alternate capacity types (ex. HAH)</a:t>
            </a:r>
            <a:endParaRPr sz="19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g384e9f88522_0_33"/>
          <p:cNvSpPr txBox="1">
            <a:spLocks noGrp="1"/>
          </p:cNvSpPr>
          <p:nvPr>
            <p:ph type="body" idx="1"/>
          </p:nvPr>
        </p:nvSpPr>
        <p:spPr>
          <a:xfrm>
            <a:off x="972125" y="739825"/>
            <a:ext cx="10515600" cy="5727900"/>
          </a:xfrm>
          <a:prstGeom prst="rect">
            <a:avLst/>
          </a:prstGeom>
        </p:spPr>
        <p:txBody>
          <a:bodyPr spcFirstLastPara="1" wrap="square" lIns="91425" tIns="45700" rIns="91425" bIns="45700" anchor="t" anchorCtr="0">
            <a:normAutofit lnSpcReduction="10000"/>
          </a:bodyPr>
          <a:lstStyle/>
          <a:p>
            <a:pPr marL="457200" lvl="0" indent="-355600" algn="l" rtl="0">
              <a:spcBef>
                <a:spcPts val="1000"/>
              </a:spcBef>
              <a:spcAft>
                <a:spcPts val="0"/>
              </a:spcAft>
              <a:buSzPts val="2000"/>
              <a:buChar char="•"/>
            </a:pPr>
            <a:r>
              <a:rPr lang="en-US"/>
              <a:t>Capacity, Operations &amp; Staffing Subgroup</a:t>
            </a:r>
            <a:endParaRPr/>
          </a:p>
          <a:p>
            <a:pPr marL="914400" lvl="1" indent="-342900" algn="l" rtl="0">
              <a:spcBef>
                <a:spcPts val="0"/>
              </a:spcBef>
              <a:spcAft>
                <a:spcPts val="0"/>
              </a:spcAft>
              <a:buSzPts val="1800"/>
              <a:buChar char="•"/>
            </a:pPr>
            <a:r>
              <a:rPr lang="en-US"/>
              <a:t>Next meeting is 10/21, will discuss:</a:t>
            </a:r>
            <a:endParaRPr/>
          </a:p>
          <a:p>
            <a:pPr marL="1371600" lvl="2" indent="-342900" algn="l" rtl="0">
              <a:spcBef>
                <a:spcPts val="0"/>
              </a:spcBef>
              <a:spcAft>
                <a:spcPts val="0"/>
              </a:spcAft>
              <a:buSzPts val="1800"/>
              <a:buChar char="•"/>
            </a:pPr>
            <a:r>
              <a:rPr lang="en-US"/>
              <a:t>Moving forward with acute and post-acute capacity analysis work</a:t>
            </a:r>
            <a:endParaRPr/>
          </a:p>
          <a:p>
            <a:pPr marL="1371600" lvl="2" indent="-342900" algn="l" rtl="0">
              <a:spcBef>
                <a:spcPts val="0"/>
              </a:spcBef>
              <a:spcAft>
                <a:spcPts val="0"/>
              </a:spcAft>
              <a:buSzPts val="1800"/>
              <a:buChar char="•"/>
            </a:pPr>
            <a:r>
              <a:rPr lang="en-US"/>
              <a:t>Inpatient LOS opportunities</a:t>
            </a:r>
            <a:endParaRPr/>
          </a:p>
          <a:p>
            <a:pPr marL="457200" lvl="0" indent="-355600" algn="l" rtl="0">
              <a:spcBef>
                <a:spcPts val="0"/>
              </a:spcBef>
              <a:spcAft>
                <a:spcPts val="0"/>
              </a:spcAft>
              <a:buSzPts val="2000"/>
              <a:buChar char="•"/>
            </a:pPr>
            <a:r>
              <a:rPr lang="en-US"/>
              <a:t>Access to Non-Hospital Care Subgroup </a:t>
            </a:r>
            <a:endParaRPr/>
          </a:p>
          <a:p>
            <a:pPr marL="914400" lvl="1" indent="-342900" algn="l" rtl="0">
              <a:spcBef>
                <a:spcPts val="0"/>
              </a:spcBef>
              <a:spcAft>
                <a:spcPts val="0"/>
              </a:spcAft>
              <a:buSzPts val="1800"/>
              <a:buChar char="•"/>
            </a:pPr>
            <a:r>
              <a:rPr lang="en-US"/>
              <a:t>10/2 meeting cancelled due to Yom Kippur</a:t>
            </a:r>
            <a:endParaRPr/>
          </a:p>
          <a:p>
            <a:pPr marL="1371600" lvl="2" indent="-342900" algn="l" rtl="0">
              <a:spcBef>
                <a:spcPts val="0"/>
              </a:spcBef>
              <a:spcAft>
                <a:spcPts val="0"/>
              </a:spcAft>
              <a:buSzPts val="1800"/>
              <a:buChar char="•"/>
            </a:pPr>
            <a:r>
              <a:rPr lang="en-US"/>
              <a:t>Propose inviting some access to non-hospital care subgroup members to participate in the post-acute capacity discussion at the 10/21 Capacity, Operations &amp; Staffing meeting</a:t>
            </a:r>
            <a:endParaRPr/>
          </a:p>
          <a:p>
            <a:pPr marL="457200" lvl="0" indent="-355600" algn="l" rtl="0">
              <a:spcBef>
                <a:spcPts val="0"/>
              </a:spcBef>
              <a:spcAft>
                <a:spcPts val="0"/>
              </a:spcAft>
              <a:buSzPts val="2000"/>
              <a:buChar char="•"/>
            </a:pPr>
            <a:r>
              <a:rPr lang="en-US"/>
              <a:t>Best Practices Subgroup</a:t>
            </a:r>
            <a:endParaRPr/>
          </a:p>
          <a:p>
            <a:pPr marL="914400" lvl="1" indent="-342900" algn="l" rtl="0">
              <a:spcBef>
                <a:spcPts val="0"/>
              </a:spcBef>
              <a:spcAft>
                <a:spcPts val="0"/>
              </a:spcAft>
              <a:buSzPts val="1800"/>
              <a:buChar char="•"/>
            </a:pPr>
            <a:r>
              <a:rPr lang="en-US"/>
              <a:t>Draft Recommendations for CY 2026 Best Practice Policy will go to 10/8 HSCRC Commission meeting. </a:t>
            </a:r>
            <a:endParaRPr/>
          </a:p>
          <a:p>
            <a:pPr marL="914400" lvl="1" indent="-342900" algn="l" rtl="0">
              <a:spcBef>
                <a:spcPts val="0"/>
              </a:spcBef>
              <a:spcAft>
                <a:spcPts val="0"/>
              </a:spcAft>
              <a:buSzPts val="1800"/>
              <a:buChar char="•"/>
            </a:pPr>
            <a:r>
              <a:rPr lang="en-US"/>
              <a:t> Recommendation is to continue the monitoring phase of the Best Practice measures to ensure adequate time to understand the impact of each best practice at individual hospitals and across the state, as well as determine how this program will be integrated into and align with the AHEAD model transition.  </a:t>
            </a:r>
            <a:endParaRPr/>
          </a:p>
          <a:p>
            <a:pPr marL="457200" lvl="0" indent="-355600" algn="l" rtl="0">
              <a:spcBef>
                <a:spcPts val="0"/>
              </a:spcBef>
              <a:spcAft>
                <a:spcPts val="0"/>
              </a:spcAft>
              <a:buSzPts val="2000"/>
              <a:buChar char="•"/>
            </a:pPr>
            <a:r>
              <a:rPr lang="en-US"/>
              <a:t>Data Subgroup</a:t>
            </a:r>
            <a:endParaRPr/>
          </a:p>
          <a:p>
            <a:pPr marL="914400" lvl="1" indent="-342900" algn="l" rtl="0">
              <a:spcBef>
                <a:spcPts val="0"/>
              </a:spcBef>
              <a:spcAft>
                <a:spcPts val="0"/>
              </a:spcAft>
              <a:buSzPts val="1800"/>
              <a:buChar char="•"/>
            </a:pPr>
            <a:r>
              <a:rPr lang="en-US"/>
              <a:t>ED LOS Dashboard in development; anticipate final draft in November</a:t>
            </a:r>
            <a:endParaRPr/>
          </a:p>
          <a:p>
            <a:pPr marL="914400" lvl="1" indent="-342900" algn="l" rtl="0">
              <a:spcBef>
                <a:spcPts val="0"/>
              </a:spcBef>
              <a:spcAft>
                <a:spcPts val="0"/>
              </a:spcAft>
              <a:buSzPts val="1800"/>
              <a:buChar char="•"/>
            </a:pPr>
            <a:r>
              <a:rPr lang="en-US"/>
              <a:t>ED Hospital Modeling work continues; see next slides for additional updates</a:t>
            </a:r>
            <a:endParaRPr/>
          </a:p>
        </p:txBody>
      </p:sp>
      <p:sp>
        <p:nvSpPr>
          <p:cNvPr id="146" name="Google Shape;146;g384e9f88522_0_33"/>
          <p:cNvSpPr txBox="1">
            <a:spLocks noGrp="1"/>
          </p:cNvSpPr>
          <p:nvPr>
            <p:ph type="sldNum" idx="12"/>
          </p:nvPr>
        </p:nvSpPr>
        <p:spPr>
          <a:xfrm>
            <a:off x="11512550" y="6213474"/>
            <a:ext cx="577800" cy="365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6</a:t>
            </a:fld>
            <a:endParaRPr/>
          </a:p>
        </p:txBody>
      </p:sp>
      <p:sp>
        <p:nvSpPr>
          <p:cNvPr id="147" name="Google Shape;147;g384e9f88522_0_33"/>
          <p:cNvSpPr txBox="1">
            <a:spLocks noGrp="1"/>
          </p:cNvSpPr>
          <p:nvPr>
            <p:ph type="title"/>
          </p:nvPr>
        </p:nvSpPr>
        <p:spPr>
          <a:xfrm>
            <a:off x="972127" y="138928"/>
            <a:ext cx="10515600" cy="6009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Subgroup Updates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4"/>
          <p:cNvSpPr txBox="1">
            <a:spLocks noGrp="1"/>
          </p:cNvSpPr>
          <p:nvPr>
            <p:ph type="title"/>
          </p:nvPr>
        </p:nvSpPr>
        <p:spPr>
          <a:xfrm>
            <a:off x="972127" y="1835089"/>
            <a:ext cx="10515600" cy="394500"/>
          </a:xfrm>
          <a:prstGeom prst="rect">
            <a:avLst/>
          </a:prstGeom>
          <a:noFill/>
          <a:ln>
            <a:noFill/>
          </a:ln>
        </p:spPr>
        <p:txBody>
          <a:bodyPr spcFirstLastPara="1" wrap="square" lIns="68575" tIns="34275" rIns="68575" bIns="34275" anchor="t" anchorCtr="0">
            <a:noAutofit/>
          </a:bodyPr>
          <a:lstStyle/>
          <a:p>
            <a:pPr marL="0" lvl="0" indent="0" algn="r" rtl="0">
              <a:lnSpc>
                <a:spcPct val="90000"/>
              </a:lnSpc>
              <a:spcBef>
                <a:spcPts val="0"/>
              </a:spcBef>
              <a:spcAft>
                <a:spcPts val="0"/>
              </a:spcAft>
              <a:buClr>
                <a:schemeClr val="dk1"/>
              </a:buClr>
              <a:buSzPts val="2400"/>
              <a:buFont typeface="Arial"/>
              <a:buNone/>
            </a:pPr>
            <a:r>
              <a:rPr lang="en-US"/>
              <a:t>ED Hospital Modeling Update</a:t>
            </a:r>
            <a:endParaRPr/>
          </a:p>
        </p:txBody>
      </p:sp>
      <p:sp>
        <p:nvSpPr>
          <p:cNvPr id="153" name="Google Shape;153;p4"/>
          <p:cNvSpPr txBox="1">
            <a:spLocks noGrp="1"/>
          </p:cNvSpPr>
          <p:nvPr>
            <p:ph type="sldNum" idx="12"/>
          </p:nvPr>
        </p:nvSpPr>
        <p:spPr>
          <a:xfrm>
            <a:off x="11512551" y="6213475"/>
            <a:ext cx="577800" cy="365100"/>
          </a:xfrm>
          <a:prstGeom prst="rect">
            <a:avLst/>
          </a:prstGeom>
          <a:noFill/>
          <a:ln>
            <a:noFill/>
          </a:ln>
        </p:spPr>
        <p:txBody>
          <a:bodyPr spcFirstLastPara="1" wrap="square" lIns="68575" tIns="34275" rIns="68575" bIns="34275" anchor="ctr" anchorCtr="0">
            <a:noAutofit/>
          </a:bodyPr>
          <a:lstStyle/>
          <a:p>
            <a:pPr marL="0" lvl="0" indent="0" algn="l" rtl="0">
              <a:lnSpc>
                <a:spcPct val="100000"/>
              </a:lnSpc>
              <a:spcBef>
                <a:spcPts val="0"/>
              </a:spcBef>
              <a:spcAft>
                <a:spcPts val="0"/>
              </a:spcAft>
              <a:buSzPts val="12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g384ec712a5d_2_0"/>
          <p:cNvSpPr txBox="1">
            <a:spLocks noGrp="1"/>
          </p:cNvSpPr>
          <p:nvPr>
            <p:ph type="title"/>
          </p:nvPr>
        </p:nvSpPr>
        <p:spPr>
          <a:xfrm>
            <a:off x="972127" y="347852"/>
            <a:ext cx="10515600" cy="873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Project timeline</a:t>
            </a:r>
            <a:endParaRPr/>
          </a:p>
        </p:txBody>
      </p:sp>
      <p:sp>
        <p:nvSpPr>
          <p:cNvPr id="160" name="Google Shape;160;g384ec712a5d_2_0"/>
          <p:cNvSpPr txBox="1">
            <a:spLocks noGrp="1"/>
          </p:cNvSpPr>
          <p:nvPr>
            <p:ph type="sldNum" idx="12"/>
          </p:nvPr>
        </p:nvSpPr>
        <p:spPr>
          <a:xfrm>
            <a:off x="11512550" y="6213474"/>
            <a:ext cx="577800" cy="365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rgbClr val="464653"/>
              </a:buClr>
              <a:buSzPts val="1600"/>
              <a:buFont typeface="Arial"/>
              <a:buNone/>
            </a:pPr>
            <a:fld id="{00000000-1234-1234-1234-123412341234}" type="slidenum">
              <a:rPr lang="en-US"/>
              <a:t>8</a:t>
            </a:fld>
            <a:endParaRPr/>
          </a:p>
        </p:txBody>
      </p:sp>
      <p:graphicFrame>
        <p:nvGraphicFramePr>
          <p:cNvPr id="161" name="Google Shape;161;g384ec712a5d_2_0"/>
          <p:cNvGraphicFramePr/>
          <p:nvPr/>
        </p:nvGraphicFramePr>
        <p:xfrm>
          <a:off x="972120" y="1335805"/>
          <a:ext cx="3000000" cy="3000000"/>
        </p:xfrm>
        <a:graphic>
          <a:graphicData uri="http://schemas.openxmlformats.org/drawingml/2006/table">
            <a:tbl>
              <a:tblPr>
                <a:noFill/>
                <a:tableStyleId>{1BFB3922-6A9D-4AF3-BCD9-9111CA59EED3}</a:tableStyleId>
              </a:tblPr>
              <a:tblGrid>
                <a:gridCol w="4903725">
                  <a:extLst>
                    <a:ext uri="{9D8B030D-6E8A-4147-A177-3AD203B41FA5}">
                      <a16:colId xmlns:a16="http://schemas.microsoft.com/office/drawing/2014/main" val="20000"/>
                    </a:ext>
                  </a:extLst>
                </a:gridCol>
                <a:gridCol w="4903725">
                  <a:extLst>
                    <a:ext uri="{9D8B030D-6E8A-4147-A177-3AD203B41FA5}">
                      <a16:colId xmlns:a16="http://schemas.microsoft.com/office/drawing/2014/main" val="20001"/>
                    </a:ext>
                  </a:extLst>
                </a:gridCol>
              </a:tblGrid>
              <a:tr h="398025">
                <a:tc>
                  <a:txBody>
                    <a:bodyPr/>
                    <a:lstStyle/>
                    <a:p>
                      <a:pPr marL="0" lvl="0" indent="0" algn="l" rtl="0">
                        <a:spcBef>
                          <a:spcPts val="0"/>
                        </a:spcBef>
                        <a:spcAft>
                          <a:spcPts val="0"/>
                        </a:spcAft>
                        <a:buNone/>
                      </a:pPr>
                      <a:r>
                        <a:rPr lang="en-US" sz="2200" u="sng">
                          <a:solidFill>
                            <a:schemeClr val="dk1"/>
                          </a:solidFill>
                        </a:rPr>
                        <a:t>Task</a:t>
                      </a:r>
                      <a:endParaRPr sz="2200" u="sng">
                        <a:solidFill>
                          <a:schemeClr val="dk1"/>
                        </a:solidFill>
                      </a:endParaRPr>
                    </a:p>
                  </a:txBody>
                  <a:tcPr marL="63500" marR="63500" marT="63500" marB="63500"/>
                </a:tc>
                <a:tc>
                  <a:txBody>
                    <a:bodyPr/>
                    <a:lstStyle/>
                    <a:p>
                      <a:pPr marL="0" lvl="0" indent="0" algn="l" rtl="0">
                        <a:spcBef>
                          <a:spcPts val="0"/>
                        </a:spcBef>
                        <a:spcAft>
                          <a:spcPts val="0"/>
                        </a:spcAft>
                        <a:buNone/>
                      </a:pPr>
                      <a:r>
                        <a:rPr lang="en-US" sz="2200" u="sng">
                          <a:solidFill>
                            <a:schemeClr val="dk1"/>
                          </a:solidFill>
                        </a:rPr>
                        <a:t>Target Date</a:t>
                      </a:r>
                      <a:endParaRPr sz="2200" u="sng">
                        <a:solidFill>
                          <a:schemeClr val="dk1"/>
                        </a:solidFill>
                      </a:endParaRPr>
                    </a:p>
                  </a:txBody>
                  <a:tcPr marL="63500" marR="63500" marT="63500" marB="63500"/>
                </a:tc>
                <a:extLst>
                  <a:ext uri="{0D108BD9-81ED-4DB2-BD59-A6C34878D82A}">
                    <a16:rowId xmlns:a16="http://schemas.microsoft.com/office/drawing/2014/main" val="10000"/>
                  </a:ext>
                </a:extLst>
              </a:tr>
              <a:tr h="677475">
                <a:tc>
                  <a:txBody>
                    <a:bodyPr/>
                    <a:lstStyle/>
                    <a:p>
                      <a:pPr marL="0" lvl="0" indent="0" algn="l" rtl="0">
                        <a:lnSpc>
                          <a:spcPct val="115000"/>
                        </a:lnSpc>
                        <a:spcBef>
                          <a:spcPts val="0"/>
                        </a:spcBef>
                        <a:spcAft>
                          <a:spcPts val="0"/>
                        </a:spcAft>
                        <a:buNone/>
                      </a:pPr>
                      <a:r>
                        <a:rPr lang="en-US" sz="1800" b="1">
                          <a:solidFill>
                            <a:schemeClr val="dk1"/>
                          </a:solidFill>
                        </a:rPr>
                        <a:t>Work through feedback from modeling group, confirm validity using historical data</a:t>
                      </a:r>
                      <a:endParaRPr sz="1800" b="1">
                        <a:solidFill>
                          <a:schemeClr val="dk1"/>
                        </a:solidFill>
                      </a:endParaRPr>
                    </a:p>
                  </a:txBody>
                  <a:tcPr marL="63500" marR="63500" marT="63500" marB="63500"/>
                </a:tc>
                <a:tc>
                  <a:txBody>
                    <a:bodyPr/>
                    <a:lstStyle/>
                    <a:p>
                      <a:pPr marL="0" lvl="0" indent="0" algn="l" rtl="0">
                        <a:spcBef>
                          <a:spcPts val="0"/>
                        </a:spcBef>
                        <a:spcAft>
                          <a:spcPts val="0"/>
                        </a:spcAft>
                        <a:buNone/>
                      </a:pPr>
                      <a:r>
                        <a:rPr lang="en-US" sz="1800" b="1">
                          <a:solidFill>
                            <a:schemeClr val="dk1"/>
                          </a:solidFill>
                        </a:rPr>
                        <a:t>10/2025</a:t>
                      </a:r>
                      <a:endParaRPr sz="1800" b="1">
                        <a:solidFill>
                          <a:schemeClr val="dk1"/>
                        </a:solidFill>
                      </a:endParaRPr>
                    </a:p>
                  </a:txBody>
                  <a:tcPr marL="63500" marR="63500" marT="63500" marB="63500"/>
                </a:tc>
                <a:extLst>
                  <a:ext uri="{0D108BD9-81ED-4DB2-BD59-A6C34878D82A}">
                    <a16:rowId xmlns:a16="http://schemas.microsoft.com/office/drawing/2014/main" val="10001"/>
                  </a:ext>
                </a:extLst>
              </a:tr>
              <a:tr h="931525">
                <a:tc>
                  <a:txBody>
                    <a:bodyPr/>
                    <a:lstStyle/>
                    <a:p>
                      <a:pPr marL="0" lvl="0" indent="0" algn="l" rtl="0">
                        <a:lnSpc>
                          <a:spcPct val="115000"/>
                        </a:lnSpc>
                        <a:spcBef>
                          <a:spcPts val="0"/>
                        </a:spcBef>
                        <a:spcAft>
                          <a:spcPts val="0"/>
                        </a:spcAft>
                        <a:buNone/>
                      </a:pPr>
                      <a:r>
                        <a:rPr lang="en-US" sz="1800">
                          <a:solidFill>
                            <a:schemeClr val="accent1"/>
                          </a:solidFill>
                        </a:rPr>
                        <a:t>Evaluate short list of high-priority interventions using model, present to ED Commission</a:t>
                      </a:r>
                      <a:endParaRPr sz="1800">
                        <a:solidFill>
                          <a:schemeClr val="accent1"/>
                        </a:solidFill>
                      </a:endParaRPr>
                    </a:p>
                  </a:txBody>
                  <a:tcPr marL="63500" marR="63500" marT="63500" marB="63500"/>
                </a:tc>
                <a:tc>
                  <a:txBody>
                    <a:bodyPr/>
                    <a:lstStyle/>
                    <a:p>
                      <a:pPr marL="0" lvl="0" indent="0" algn="l" rtl="0">
                        <a:spcBef>
                          <a:spcPts val="0"/>
                        </a:spcBef>
                        <a:spcAft>
                          <a:spcPts val="0"/>
                        </a:spcAft>
                        <a:buNone/>
                      </a:pPr>
                      <a:r>
                        <a:rPr lang="en-US" sz="1800">
                          <a:solidFill>
                            <a:schemeClr val="accent1"/>
                          </a:solidFill>
                        </a:rPr>
                        <a:t>11/25</a:t>
                      </a:r>
                      <a:endParaRPr sz="1800">
                        <a:solidFill>
                          <a:schemeClr val="accent1"/>
                        </a:solidFill>
                      </a:endParaRPr>
                    </a:p>
                  </a:txBody>
                  <a:tcPr marL="63500" marR="63500" marT="63500" marB="63500"/>
                </a:tc>
                <a:extLst>
                  <a:ext uri="{0D108BD9-81ED-4DB2-BD59-A6C34878D82A}">
                    <a16:rowId xmlns:a16="http://schemas.microsoft.com/office/drawing/2014/main" val="10002"/>
                  </a:ext>
                </a:extLst>
              </a:tr>
              <a:tr h="906125">
                <a:tc>
                  <a:txBody>
                    <a:bodyPr/>
                    <a:lstStyle/>
                    <a:p>
                      <a:pPr marL="0" lvl="0" indent="0" algn="l" rtl="0">
                        <a:lnSpc>
                          <a:spcPct val="115000"/>
                        </a:lnSpc>
                        <a:spcBef>
                          <a:spcPts val="0"/>
                        </a:spcBef>
                        <a:spcAft>
                          <a:spcPts val="0"/>
                        </a:spcAft>
                        <a:buNone/>
                      </a:pPr>
                      <a:r>
                        <a:rPr lang="en-US" sz="1800">
                          <a:solidFill>
                            <a:schemeClr val="accent1"/>
                          </a:solidFill>
                        </a:rPr>
                        <a:t>Determine whether evaluation of additional interventions is necessary. </a:t>
                      </a:r>
                      <a:endParaRPr sz="1800">
                        <a:solidFill>
                          <a:schemeClr val="accent1"/>
                        </a:solidFill>
                      </a:endParaRPr>
                    </a:p>
                    <a:p>
                      <a:pPr marL="0" lvl="0" indent="0" algn="l" rtl="0">
                        <a:spcBef>
                          <a:spcPts val="0"/>
                        </a:spcBef>
                        <a:spcAft>
                          <a:spcPts val="0"/>
                        </a:spcAft>
                        <a:buNone/>
                      </a:pPr>
                      <a:endParaRPr sz="1800">
                        <a:solidFill>
                          <a:schemeClr val="accent1"/>
                        </a:solidFill>
                      </a:endParaRPr>
                    </a:p>
                  </a:txBody>
                  <a:tcPr marL="63500" marR="63500" marT="63500" marB="63500"/>
                </a:tc>
                <a:tc>
                  <a:txBody>
                    <a:bodyPr/>
                    <a:lstStyle/>
                    <a:p>
                      <a:pPr marL="0" lvl="0" indent="0" algn="l" rtl="0">
                        <a:spcBef>
                          <a:spcPts val="0"/>
                        </a:spcBef>
                        <a:spcAft>
                          <a:spcPts val="0"/>
                        </a:spcAft>
                        <a:buNone/>
                      </a:pPr>
                      <a:r>
                        <a:rPr lang="en-US" sz="1800">
                          <a:solidFill>
                            <a:schemeClr val="accent1"/>
                          </a:solidFill>
                        </a:rPr>
                        <a:t>11/25</a:t>
                      </a:r>
                      <a:endParaRPr sz="1800">
                        <a:solidFill>
                          <a:schemeClr val="accent1"/>
                        </a:solidFill>
                      </a:endParaRPr>
                    </a:p>
                  </a:txBody>
                  <a:tcPr marL="63500" marR="63500" marT="63500" marB="63500"/>
                </a:tc>
                <a:extLst>
                  <a:ext uri="{0D108BD9-81ED-4DB2-BD59-A6C34878D82A}">
                    <a16:rowId xmlns:a16="http://schemas.microsoft.com/office/drawing/2014/main" val="10003"/>
                  </a:ext>
                </a:extLst>
              </a:tr>
              <a:tr h="677475">
                <a:tc>
                  <a:txBody>
                    <a:bodyPr/>
                    <a:lstStyle/>
                    <a:p>
                      <a:pPr marL="0" lvl="0" indent="0" algn="l" rtl="0">
                        <a:lnSpc>
                          <a:spcPct val="115000"/>
                        </a:lnSpc>
                        <a:spcBef>
                          <a:spcPts val="0"/>
                        </a:spcBef>
                        <a:spcAft>
                          <a:spcPts val="0"/>
                        </a:spcAft>
                        <a:buNone/>
                      </a:pPr>
                      <a:r>
                        <a:rPr lang="en-US" sz="1800">
                          <a:solidFill>
                            <a:schemeClr val="accent1"/>
                          </a:solidFill>
                        </a:rPr>
                        <a:t>Consider model expansion to postacute/primary care, etc.</a:t>
                      </a:r>
                      <a:endParaRPr sz="1800">
                        <a:solidFill>
                          <a:schemeClr val="accent1"/>
                        </a:solidFill>
                      </a:endParaRPr>
                    </a:p>
                  </a:txBody>
                  <a:tcPr marL="63500" marR="63500" marT="63500" marB="63500"/>
                </a:tc>
                <a:tc>
                  <a:txBody>
                    <a:bodyPr/>
                    <a:lstStyle/>
                    <a:p>
                      <a:pPr marL="0" lvl="0" indent="0" algn="l" rtl="0">
                        <a:spcBef>
                          <a:spcPts val="0"/>
                        </a:spcBef>
                        <a:spcAft>
                          <a:spcPts val="0"/>
                        </a:spcAft>
                        <a:buNone/>
                      </a:pPr>
                      <a:r>
                        <a:rPr lang="en-US" sz="1800">
                          <a:solidFill>
                            <a:schemeClr val="accent1"/>
                          </a:solidFill>
                        </a:rPr>
                        <a:t>TBD </a:t>
                      </a:r>
                      <a:endParaRPr sz="1800">
                        <a:solidFill>
                          <a:schemeClr val="accent1"/>
                        </a:solidFill>
                      </a:endParaRPr>
                    </a:p>
                  </a:txBody>
                  <a:tcPr marL="63500" marR="63500" marT="63500" marB="63500"/>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g384ec712a5d_2_284"/>
          <p:cNvSpPr txBox="1">
            <a:spLocks noGrp="1"/>
          </p:cNvSpPr>
          <p:nvPr>
            <p:ph type="title"/>
          </p:nvPr>
        </p:nvSpPr>
        <p:spPr>
          <a:xfrm>
            <a:off x="972127" y="347852"/>
            <a:ext cx="10515600" cy="873600"/>
          </a:xfrm>
          <a:prstGeom prst="rect">
            <a:avLst/>
          </a:prstGeom>
        </p:spPr>
        <p:txBody>
          <a:bodyPr spcFirstLastPara="1" wrap="square" lIns="91425" tIns="45700" rIns="91425" bIns="45700" anchor="t" anchorCtr="0">
            <a:noAutofit/>
          </a:bodyPr>
          <a:lstStyle/>
          <a:p>
            <a:pPr marL="0" lvl="0" indent="0" algn="l" rtl="0">
              <a:lnSpc>
                <a:spcPct val="94000"/>
              </a:lnSpc>
              <a:spcBef>
                <a:spcPts val="1000"/>
              </a:spcBef>
              <a:spcAft>
                <a:spcPts val="1000"/>
              </a:spcAft>
              <a:buClr>
                <a:srgbClr val="000000"/>
              </a:buClr>
              <a:buSzPts val="605"/>
              <a:buFont typeface="Arial"/>
              <a:buNone/>
            </a:pPr>
            <a:r>
              <a:rPr lang="en-US" sz="3000"/>
              <a:t>How will we know if the model is valid?</a:t>
            </a:r>
            <a:endParaRPr sz="3000"/>
          </a:p>
        </p:txBody>
      </p:sp>
      <p:sp>
        <p:nvSpPr>
          <p:cNvPr id="168" name="Google Shape;168;g384ec712a5d_2_284"/>
          <p:cNvSpPr txBox="1">
            <a:spLocks noGrp="1"/>
          </p:cNvSpPr>
          <p:nvPr>
            <p:ph type="body" idx="1"/>
          </p:nvPr>
        </p:nvSpPr>
        <p:spPr>
          <a:xfrm>
            <a:off x="799325" y="1130200"/>
            <a:ext cx="10861200" cy="5259000"/>
          </a:xfrm>
          <a:prstGeom prst="rect">
            <a:avLst/>
          </a:prstGeom>
        </p:spPr>
        <p:txBody>
          <a:bodyPr spcFirstLastPara="1" wrap="square" lIns="91425" tIns="45700" rIns="91425" bIns="45700" anchor="t" anchorCtr="0">
            <a:noAutofit/>
          </a:bodyPr>
          <a:lstStyle/>
          <a:p>
            <a:pPr marL="457200" lvl="0" indent="-394335" algn="l" rtl="0">
              <a:lnSpc>
                <a:spcPct val="94000"/>
              </a:lnSpc>
              <a:spcBef>
                <a:spcPts val="1000"/>
              </a:spcBef>
              <a:spcAft>
                <a:spcPts val="0"/>
              </a:spcAft>
              <a:buSzPts val="2610"/>
              <a:buChar char="•"/>
            </a:pPr>
            <a:r>
              <a:rPr lang="en-US" sz="2610"/>
              <a:t>Does the model reproduce historical data on ED-1 and OP-18? </a:t>
            </a:r>
            <a:endParaRPr sz="2610"/>
          </a:p>
          <a:p>
            <a:pPr marL="457200" lvl="0" indent="-394335" algn="l" rtl="0">
              <a:lnSpc>
                <a:spcPct val="94000"/>
              </a:lnSpc>
              <a:spcBef>
                <a:spcPts val="1000"/>
              </a:spcBef>
              <a:spcAft>
                <a:spcPts val="0"/>
              </a:spcAft>
              <a:buSzPts val="2610"/>
              <a:buChar char="•"/>
            </a:pPr>
            <a:r>
              <a:rPr lang="en-US" sz="2610"/>
              <a:t>Does the model reproduce historical data on other important ED dynamics? </a:t>
            </a:r>
            <a:endParaRPr sz="2610"/>
          </a:p>
          <a:p>
            <a:pPr marL="0" lvl="0" indent="0" algn="l" rtl="0">
              <a:lnSpc>
                <a:spcPct val="94000"/>
              </a:lnSpc>
              <a:spcBef>
                <a:spcPts val="1000"/>
              </a:spcBef>
              <a:spcAft>
                <a:spcPts val="1000"/>
              </a:spcAft>
              <a:buNone/>
            </a:pPr>
            <a:endParaRPr sz="2610"/>
          </a:p>
        </p:txBody>
      </p:sp>
      <p:sp>
        <p:nvSpPr>
          <p:cNvPr id="169" name="Google Shape;169;g384ec712a5d_2_284"/>
          <p:cNvSpPr txBox="1">
            <a:spLocks noGrp="1"/>
          </p:cNvSpPr>
          <p:nvPr>
            <p:ph type="sldNum" idx="12"/>
          </p:nvPr>
        </p:nvSpPr>
        <p:spPr>
          <a:xfrm>
            <a:off x="11512550" y="6213474"/>
            <a:ext cx="577800" cy="365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rgbClr val="464653"/>
              </a:buClr>
              <a:buSzPts val="1600"/>
              <a:buFont typeface="Arial"/>
              <a:buNone/>
            </a:pPr>
            <a:fld id="{00000000-1234-1234-1234-123412341234}" type="slidenum">
              <a:rPr lang="en-US"/>
              <a:t>9</a:t>
            </a:fld>
            <a:endParaRPr/>
          </a:p>
        </p:txBody>
      </p:sp>
      <p:graphicFrame>
        <p:nvGraphicFramePr>
          <p:cNvPr id="170" name="Google Shape;170;g384ec712a5d_2_284"/>
          <p:cNvGraphicFramePr/>
          <p:nvPr/>
        </p:nvGraphicFramePr>
        <p:xfrm>
          <a:off x="952500" y="3079288"/>
          <a:ext cx="3000000" cy="3000000"/>
        </p:xfrm>
        <a:graphic>
          <a:graphicData uri="http://schemas.openxmlformats.org/drawingml/2006/table">
            <a:tbl>
              <a:tblPr>
                <a:noFill/>
                <a:tableStyleId>{48638E04-15E8-454C-876A-8AC244092EBE}</a:tableStyleId>
              </a:tblPr>
              <a:tblGrid>
                <a:gridCol w="51435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US" sz="2100">
                          <a:solidFill>
                            <a:schemeClr val="dk1"/>
                          </a:solidFill>
                        </a:rPr>
                        <a:t>ED volume by hour</a:t>
                      </a:r>
                      <a:endParaRPr sz="2100">
                        <a:solidFill>
                          <a:schemeClr val="dk1"/>
                        </a:solidFill>
                      </a:endParaRPr>
                    </a:p>
                  </a:txBody>
                  <a:tcPr marL="9525" marR="9525" marT="9525" marB="91425" anchor="b"/>
                </a:tc>
                <a:tc>
                  <a:txBody>
                    <a:bodyPr/>
                    <a:lstStyle/>
                    <a:p>
                      <a:pPr marL="0" lvl="0" indent="0" algn="l" rtl="0">
                        <a:spcBef>
                          <a:spcPts val="0"/>
                        </a:spcBef>
                        <a:spcAft>
                          <a:spcPts val="0"/>
                        </a:spcAft>
                        <a:buNone/>
                      </a:pPr>
                      <a:r>
                        <a:rPr lang="en-US" sz="2100">
                          <a:solidFill>
                            <a:schemeClr val="dk1"/>
                          </a:solidFill>
                        </a:rPr>
                        <a:t>Number of patients in waiting room</a:t>
                      </a:r>
                      <a:endParaRPr sz="2100">
                        <a:solidFill>
                          <a:schemeClr val="dk1"/>
                        </a:solidFill>
                      </a:endParaRPr>
                    </a:p>
                  </a:txBody>
                  <a:tcPr marL="9525" marR="9525" marT="9525" marB="91425" anchor="b"/>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US" sz="2100">
                          <a:solidFill>
                            <a:schemeClr val="dk1"/>
                          </a:solidFill>
                        </a:rPr>
                        <a:t>Percentage of patients admitted </a:t>
                      </a:r>
                      <a:endParaRPr sz="2100">
                        <a:solidFill>
                          <a:schemeClr val="dk1"/>
                        </a:solidFill>
                      </a:endParaRPr>
                    </a:p>
                  </a:txBody>
                  <a:tcPr marL="9525" marR="9525" marT="9525" marB="91425" anchor="b"/>
                </a:tc>
                <a:tc>
                  <a:txBody>
                    <a:bodyPr/>
                    <a:lstStyle/>
                    <a:p>
                      <a:pPr marL="0" lvl="0" indent="0" algn="l" rtl="0">
                        <a:spcBef>
                          <a:spcPts val="0"/>
                        </a:spcBef>
                        <a:spcAft>
                          <a:spcPts val="0"/>
                        </a:spcAft>
                        <a:buNone/>
                      </a:pPr>
                      <a:r>
                        <a:rPr lang="en-US" sz="2100">
                          <a:solidFill>
                            <a:schemeClr val="dk1"/>
                          </a:solidFill>
                        </a:rPr>
                        <a:t>Number of patients in treatment</a:t>
                      </a:r>
                      <a:endParaRPr sz="2100">
                        <a:solidFill>
                          <a:schemeClr val="dk1"/>
                        </a:solidFill>
                      </a:endParaRPr>
                    </a:p>
                  </a:txBody>
                  <a:tcPr marL="9525" marR="9525" marT="9525" marB="91425" anchor="b"/>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US" sz="2100">
                          <a:solidFill>
                            <a:schemeClr val="dk1"/>
                          </a:solidFill>
                        </a:rPr>
                        <a:t>Boarding time</a:t>
                      </a:r>
                      <a:endParaRPr sz="2100">
                        <a:solidFill>
                          <a:schemeClr val="dk1"/>
                        </a:solidFill>
                      </a:endParaRPr>
                    </a:p>
                  </a:txBody>
                  <a:tcPr marL="9525" marR="9525" marT="9525" marB="91425" anchor="b"/>
                </a:tc>
                <a:tc>
                  <a:txBody>
                    <a:bodyPr/>
                    <a:lstStyle/>
                    <a:p>
                      <a:pPr marL="0" lvl="0" indent="0" algn="l" rtl="0">
                        <a:spcBef>
                          <a:spcPts val="0"/>
                        </a:spcBef>
                        <a:spcAft>
                          <a:spcPts val="0"/>
                        </a:spcAft>
                        <a:buNone/>
                      </a:pPr>
                      <a:r>
                        <a:rPr lang="en-US" sz="2100">
                          <a:solidFill>
                            <a:schemeClr val="dk1"/>
                          </a:solidFill>
                        </a:rPr>
                        <a:t>IP occupancy</a:t>
                      </a:r>
                      <a:endParaRPr sz="2100">
                        <a:solidFill>
                          <a:schemeClr val="dk1"/>
                        </a:solidFill>
                      </a:endParaRPr>
                    </a:p>
                  </a:txBody>
                  <a:tcPr marL="9525" marR="9525" marT="9525" marB="91425" anchor="b"/>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US" sz="2100">
                          <a:solidFill>
                            <a:schemeClr val="dk1"/>
                          </a:solidFill>
                        </a:rPr>
                        <a:t>Percentage of patients LWBS</a:t>
                      </a:r>
                      <a:endParaRPr sz="2100">
                        <a:solidFill>
                          <a:schemeClr val="dk1"/>
                        </a:solidFill>
                      </a:endParaRPr>
                    </a:p>
                  </a:txBody>
                  <a:tcPr marL="9525" marR="9525" marT="9525" marB="91425" anchor="b"/>
                </a:tc>
                <a:tc>
                  <a:txBody>
                    <a:bodyPr/>
                    <a:lstStyle/>
                    <a:p>
                      <a:pPr marL="0" lvl="0" indent="0" algn="l" rtl="0">
                        <a:spcBef>
                          <a:spcPts val="0"/>
                        </a:spcBef>
                        <a:spcAft>
                          <a:spcPts val="0"/>
                        </a:spcAft>
                        <a:buNone/>
                      </a:pPr>
                      <a:r>
                        <a:rPr lang="en-US" sz="2100">
                          <a:solidFill>
                            <a:schemeClr val="dk1"/>
                          </a:solidFill>
                        </a:rPr>
                        <a:t>IP length of stay</a:t>
                      </a:r>
                      <a:endParaRPr sz="2100">
                        <a:solidFill>
                          <a:schemeClr val="dk1"/>
                        </a:solidFill>
                      </a:endParaRPr>
                    </a:p>
                  </a:txBody>
                  <a:tcPr marL="9525" marR="9525" marT="9525" marB="91425" anchor="b"/>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US" sz="2100">
                          <a:solidFill>
                            <a:schemeClr val="dk1"/>
                          </a:solidFill>
                        </a:rPr>
                        <a:t>Time to initial provider contact</a:t>
                      </a:r>
                      <a:endParaRPr sz="2100">
                        <a:solidFill>
                          <a:schemeClr val="dk1"/>
                        </a:solidFill>
                      </a:endParaRPr>
                    </a:p>
                  </a:txBody>
                  <a:tcPr marL="9525" marR="9525" marT="9525" marB="91425" anchor="b"/>
                </a:tc>
                <a:tc>
                  <a:txBody>
                    <a:bodyPr/>
                    <a:lstStyle/>
                    <a:p>
                      <a:pPr marL="0" lvl="0" indent="0" algn="l" rtl="0">
                        <a:spcBef>
                          <a:spcPts val="0"/>
                        </a:spcBef>
                        <a:spcAft>
                          <a:spcPts val="0"/>
                        </a:spcAft>
                        <a:buNone/>
                      </a:pPr>
                      <a:r>
                        <a:rPr lang="en-US" sz="2100">
                          <a:solidFill>
                            <a:schemeClr val="dk1"/>
                          </a:solidFill>
                        </a:rPr>
                        <a:t>Time with physician</a:t>
                      </a:r>
                      <a:endParaRPr sz="2100">
                        <a:solidFill>
                          <a:schemeClr val="dk1"/>
                        </a:solidFill>
                      </a:endParaRPr>
                    </a:p>
                  </a:txBody>
                  <a:tcPr marL="9525" marR="9525" marT="9525" marB="91425" anchor="b"/>
                </a:tc>
                <a:extLst>
                  <a:ext uri="{0D108BD9-81ED-4DB2-BD59-A6C34878D82A}">
                    <a16:rowId xmlns:a16="http://schemas.microsoft.com/office/drawing/2014/main" val="10004"/>
                  </a:ext>
                </a:extLst>
              </a:tr>
              <a:tr h="381000">
                <a:tc>
                  <a:txBody>
                    <a:bodyPr/>
                    <a:lstStyle/>
                    <a:p>
                      <a:pPr marL="0" lvl="0" indent="0" algn="l" rtl="0">
                        <a:spcBef>
                          <a:spcPts val="0"/>
                        </a:spcBef>
                        <a:spcAft>
                          <a:spcPts val="0"/>
                        </a:spcAft>
                        <a:buNone/>
                      </a:pPr>
                      <a:r>
                        <a:rPr lang="en-US" sz="2100">
                          <a:solidFill>
                            <a:schemeClr val="dk1"/>
                          </a:solidFill>
                        </a:rPr>
                        <a:t>Time to disposition</a:t>
                      </a:r>
                      <a:endParaRPr sz="2100">
                        <a:solidFill>
                          <a:schemeClr val="dk1"/>
                        </a:solidFill>
                      </a:endParaRPr>
                    </a:p>
                  </a:txBody>
                  <a:tcPr marL="9525" marR="9525" marT="9525" marB="91425" anchor="b"/>
                </a:tc>
                <a:tc>
                  <a:txBody>
                    <a:bodyPr/>
                    <a:lstStyle/>
                    <a:p>
                      <a:pPr marL="0" lvl="0" indent="0" algn="l" rtl="0">
                        <a:spcBef>
                          <a:spcPts val="0"/>
                        </a:spcBef>
                        <a:spcAft>
                          <a:spcPts val="0"/>
                        </a:spcAft>
                        <a:buNone/>
                      </a:pPr>
                      <a:r>
                        <a:rPr lang="en-US" sz="2100">
                          <a:solidFill>
                            <a:schemeClr val="dk1"/>
                          </a:solidFill>
                        </a:rPr>
                        <a:t>Time with nurse </a:t>
                      </a:r>
                      <a:endParaRPr sz="2100">
                        <a:solidFill>
                          <a:schemeClr val="dk1"/>
                        </a:solidFill>
                      </a:endParaRPr>
                    </a:p>
                  </a:txBody>
                  <a:tcPr marL="9525" marR="9525" marT="9525" marB="91425" anchor="b"/>
                </a:tc>
                <a:extLst>
                  <a:ext uri="{0D108BD9-81ED-4DB2-BD59-A6C34878D82A}">
                    <a16:rowId xmlns:a16="http://schemas.microsoft.com/office/drawing/2014/main" val="10005"/>
                  </a:ext>
                </a:extLst>
              </a:tr>
              <a:tr h="381000">
                <a:tc>
                  <a:txBody>
                    <a:bodyPr/>
                    <a:lstStyle/>
                    <a:p>
                      <a:pPr marL="0" lvl="0" indent="0" algn="l" rtl="0">
                        <a:spcBef>
                          <a:spcPts val="0"/>
                        </a:spcBef>
                        <a:spcAft>
                          <a:spcPts val="0"/>
                        </a:spcAft>
                        <a:buNone/>
                      </a:pPr>
                      <a:r>
                        <a:rPr lang="en-US" sz="2100">
                          <a:solidFill>
                            <a:schemeClr val="dk1"/>
                          </a:solidFill>
                        </a:rPr>
                        <a:t>Time to discharge </a:t>
                      </a:r>
                      <a:endParaRPr sz="2100">
                        <a:solidFill>
                          <a:schemeClr val="dk1"/>
                        </a:solidFill>
                      </a:endParaRPr>
                    </a:p>
                  </a:txBody>
                  <a:tcPr marL="9525" marR="9525" marT="9525" marB="91425" anchor="b"/>
                </a:tc>
                <a:tc>
                  <a:txBody>
                    <a:bodyPr/>
                    <a:lstStyle/>
                    <a:p>
                      <a:pPr marL="0" lvl="0" indent="0" algn="l" rtl="0">
                        <a:spcBef>
                          <a:spcPts val="0"/>
                        </a:spcBef>
                        <a:spcAft>
                          <a:spcPts val="0"/>
                        </a:spcAft>
                        <a:buNone/>
                      </a:pPr>
                      <a:r>
                        <a:rPr lang="en-US" sz="2100">
                          <a:solidFill>
                            <a:schemeClr val="dk1"/>
                          </a:solidFill>
                        </a:rPr>
                        <a:t>Percentage of patients transferred</a:t>
                      </a:r>
                      <a:endParaRPr sz="2100">
                        <a:solidFill>
                          <a:schemeClr val="dk1"/>
                        </a:solidFill>
                      </a:endParaRPr>
                    </a:p>
                  </a:txBody>
                  <a:tcPr marL="9525" marR="9525" marT="9525" marB="91425" anchor="b"/>
                </a:tc>
                <a:extLst>
                  <a:ext uri="{0D108BD9-81ED-4DB2-BD59-A6C34878D82A}">
                    <a16:rowId xmlns:a16="http://schemas.microsoft.com/office/drawing/2014/main" val="10006"/>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Custom 2">
      <a:dk1>
        <a:srgbClr val="003889"/>
      </a:dk1>
      <a:lt1>
        <a:srgbClr val="FFFFFF"/>
      </a:lt1>
      <a:dk2>
        <a:srgbClr val="001938"/>
      </a:dk2>
      <a:lt2>
        <a:srgbClr val="FFFFFF"/>
      </a:lt2>
      <a:accent1>
        <a:srgbClr val="2E95FF"/>
      </a:accent1>
      <a:accent2>
        <a:srgbClr val="55AAFF"/>
      </a:accent2>
      <a:accent3>
        <a:srgbClr val="D1EAFF"/>
      </a:accent3>
      <a:accent4>
        <a:srgbClr val="347708"/>
      </a:accent4>
      <a:accent5>
        <a:srgbClr val="85BF16"/>
      </a:accent5>
      <a:accent6>
        <a:srgbClr val="CDE2A3"/>
      </a:accent6>
      <a:hlink>
        <a:srgbClr val="538E09"/>
      </a:hlink>
      <a:folHlink>
        <a:srgbClr val="33770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D40D51286D8B4D9C836A50BBB33558" ma:contentTypeVersion="2" ma:contentTypeDescription="Create a new document." ma:contentTypeScope="" ma:versionID="d14e5c4da1db565cb04c30bec4da997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DD6D7F99-E6BB-47A5-861B-374B7FF49782}"/>
</file>

<file path=customXml/itemProps2.xml><?xml version="1.0" encoding="utf-8"?>
<ds:datastoreItem xmlns:ds="http://schemas.openxmlformats.org/officeDocument/2006/customXml" ds:itemID="{FBAD9B37-2117-45BA-A6E1-88F52FD53A76}"/>
</file>

<file path=customXml/itemProps3.xml><?xml version="1.0" encoding="utf-8"?>
<ds:datastoreItem xmlns:ds="http://schemas.openxmlformats.org/officeDocument/2006/customXml" ds:itemID="{C8044144-909B-49D0-9764-B8B00FC52D9C}"/>
</file>

<file path=docProps/app.xml><?xml version="1.0" encoding="utf-8"?>
<Properties xmlns="http://schemas.openxmlformats.org/officeDocument/2006/extended-properties" xmlns:vt="http://schemas.openxmlformats.org/officeDocument/2006/docPropsVTypes">
  <TotalTime>0</TotalTime>
  <Words>1488</Words>
  <Application>Microsoft Office PowerPoint</Application>
  <PresentationFormat>Widescreen</PresentationFormat>
  <Paragraphs>163</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Emergency Department Wait Time Reduction Commission</vt:lpstr>
      <vt:lpstr>Agenda</vt:lpstr>
      <vt:lpstr>AHEAD Update</vt:lpstr>
      <vt:lpstr>Subgroup Updates</vt:lpstr>
      <vt:lpstr>Commission Subcommittees</vt:lpstr>
      <vt:lpstr>Subgroup Updates</vt:lpstr>
      <vt:lpstr>ED Hospital Modeling Update</vt:lpstr>
      <vt:lpstr>Project timeline</vt:lpstr>
      <vt:lpstr>How will we know if the model is valid?</vt:lpstr>
      <vt:lpstr>Initial interventions to test</vt:lpstr>
      <vt:lpstr>Legislative Report</vt:lpstr>
      <vt:lpstr>Legislative Report Timeline</vt:lpstr>
      <vt:lpstr>Legislative Report Feedback from Commissioners</vt:lpstr>
      <vt:lpstr>Legislative Report Feedback from Commissioners Continued</vt:lpstr>
      <vt:lpstr>Addition to Post Acute Resource Gap Data-Please Review</vt:lpstr>
      <vt:lpstr>Open Forum</vt:lpstr>
      <vt:lpstr>Next Steps</vt:lpstr>
      <vt:lpstr>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Aline Lin</dc:creator>
  <cp:lastModifiedBy>Matisia Jones</cp:lastModifiedBy>
  <cp:revision>1</cp:revision>
  <dcterms:created xsi:type="dcterms:W3CDTF">2020-04-28T19:02:29Z</dcterms:created>
  <dcterms:modified xsi:type="dcterms:W3CDTF">2025-10-03T19:53:07Z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0x0101005AD40D51286D8B4D9C836A50BBB33558</vt:lpwstr>
  </property>
</Properties>
</file>