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73" r:id="rId5"/>
    <p:sldId id="274" r:id="rId6"/>
    <p:sldId id="275" r:id="rId7"/>
    <p:sldId id="276" r:id="rId8"/>
    <p:sldId id="277" r:id="rId9"/>
    <p:sldId id="27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uce Kozlowski" initials="BK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6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53CA3B3-D248-464A-B04D-3972CFE53839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DA1F67D-0AC5-4064-9B3A-2021271DA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0316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B535C79-9463-42FC-A537-BD72C9A9EFDA}" type="datetimeFigureOut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9C04E93-14C6-4824-848F-9E989FB1E9C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12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04E93-14C6-4824-848F-9E989FB1E9C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39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78B4-5D42-423D-BCB6-DD99B12BC1A1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EF3DA-411A-425F-B796-264CB71070AC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1250-FF27-4B14-8614-24E1195AD58F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55D3-4FA6-441C-95CA-4C654707CE1D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5739-7934-43F6-8D82-7B6366A9FB5D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2AD14-514A-4E93-A84E-4182B0296937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D449C-F28F-418A-85E2-9B3CF6874073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F1DDA-16AB-4D46-AFA1-09A9A441205F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588A4-8057-41E4-8C76-07EEE2E50528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392D9-CF7E-4C34-9012-1008A114AB7B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DB525-1FED-4F64-ACDE-0E8731F36D3E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85000E-186A-4400-9942-A46F1C7EC3B3}" type="datetime1">
              <a:rPr lang="en-US" smtClean="0"/>
              <a:pPr/>
              <a:t>6/2/2014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03F47D9-F223-4948-928B-8F6332805A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15200" cy="1295400"/>
          </a:xfrm>
        </p:spPr>
        <p:txBody>
          <a:bodyPr>
            <a:normAutofit/>
          </a:bodyPr>
          <a:lstStyle/>
          <a:p>
            <a:endParaRPr lang="en-US" b="1" dirty="0" smtClean="0">
              <a:latin typeface="+mj-lt"/>
            </a:endParaRPr>
          </a:p>
          <a:p>
            <a:r>
              <a:rPr lang="en-US" b="1" dirty="0" smtClean="0">
                <a:latin typeface="+mj-lt"/>
              </a:rPr>
              <a:t>   November 1, 2013</a:t>
            </a:r>
            <a:endParaRPr lang="en-US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19200"/>
            <a:ext cx="8229600" cy="1981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APPROACHES TO MANAGING HOSPITAL CAPITAL SPENDING UNDER THE NEW HOSPITAL PAYMENT MODEL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has CON been?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Proactive in setting expectations for hospitals: capacity limitations, program standards, viability standards, and impact standards – State Health Plan</a:t>
            </a:r>
          </a:p>
          <a:p>
            <a:r>
              <a:rPr lang="en-US" dirty="0" smtClean="0">
                <a:latin typeface="Calibri" pitchFamily="34" charset="0"/>
              </a:rPr>
              <a:t>Not proactive in using spending targets or systems level analysis of spending impact or value</a:t>
            </a:r>
          </a:p>
          <a:p>
            <a:r>
              <a:rPr lang="en-US" dirty="0" smtClean="0">
                <a:latin typeface="Calibri" pitchFamily="34" charset="0"/>
              </a:rPr>
              <a:t>Largely reactive in addressing the pace of capital spending – isolated capital project review</a:t>
            </a:r>
          </a:p>
          <a:p>
            <a:r>
              <a:rPr lang="en-US" dirty="0" smtClean="0">
                <a:latin typeface="Calibri" pitchFamily="34" charset="0"/>
              </a:rPr>
              <a:t>The process does not provide a path for formal consideration and use of prioritization of project need or urgency as a decision-making tool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is the new payment model going?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Budgeted spending limits replacing charge per case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Bending the demand curve and </a:t>
            </a:r>
            <a:r>
              <a:rPr lang="en-US" dirty="0" err="1" smtClean="0">
                <a:latin typeface="Calibri" pitchFamily="34" charset="0"/>
              </a:rPr>
              <a:t>disincentivizing</a:t>
            </a:r>
            <a:r>
              <a:rPr lang="en-US" dirty="0" smtClean="0">
                <a:latin typeface="Calibri" pitchFamily="34" charset="0"/>
              </a:rPr>
              <a:t> increased production as a means for boosting revenue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Sustainable growth in spending (pegged to growth in state economy in application to CMS)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Paying for value (high performance/efficient use of hospital resources) instead of volume</a:t>
            </a:r>
          </a:p>
          <a:p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Where should CON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Proactive use of capital spending limits to establish a sustainable pace of development and redevelopment of hospital resources 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This will require incorporation of longer range facility needs assessment and a fair process for prioritizing facility needs to achieve effectiveness and equity – historic individual capital project review will not serve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MHCC may need to proactively work to achieve systems contraction and rationalization 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should CON go in the short-term?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Five hospital projects in review today – two are docketed but stymied  by the new payment model-  three are in completeness review – over $1 billion in proposed spending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The new applicants have been asked to respond directly to the new payment model – utilization and volume assumptions supporting their project viability and volume/revenue assumptions – do they fit the new model?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Can MHCC use its lawful collaboration with HSCRC in reviewing these projects and reaching an outcome that supports success of the new model?  Can the process be adjusted short-term to achieve this result? 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should CON go in the mid-term?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Comprehensive assessment of hospital physical plant needs and routine capital spending needs statewide – use in developing capital spending targets consistent with new payment model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Statutory and regulatory changes to create CON regulation within capital spending limits 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Phase 1 – identify priorities among planned projects – five year plan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Phase 2 – review and approve planned projects endorsed in Phase 1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Phase 3 – revisit five year plan and priorities – adjust as necessary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Repeat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should CON go in the mid-term?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Update SHP to reflect CON regulation within spending limits environment 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less focus on need, impact and cost-effectiveness (should be addressed in Phase 1 review) 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more focus on performance criteria (HAC, ARRA, etc.) consistent with new payment model and viability</a:t>
            </a: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Where should CON go long-term?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bri" pitchFamily="34" charset="0"/>
              </a:rPr>
              <a:t>Can scope of hospital CON regulation be reduced in a  spending limits environment?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Can most individual hospital changes (bed and service capacity) be left to discretion of hospital management under the budget cap imposed by HSCRC?  Would some Phase 1-like process be needed to set system priorities but then hospitals could proceed to succeed or fail with the money allocated?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</a:rPr>
              <a:t>Hospital CON regulation could be limited to establishing new hospitals, relocating hospitals, introducing selected services (e.g., cardiac surgery) and maintaining performance (e.g., the new regulatory model for PCI)</a:t>
            </a:r>
          </a:p>
          <a:p>
            <a:endParaRPr lang="en-US" dirty="0" smtClean="0">
              <a:latin typeface="Calibri" pitchFamily="34" charset="0"/>
            </a:endParaRPr>
          </a:p>
          <a:p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F47D9-F223-4948-928B-8F6332805A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 &amp; DISCUSSION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D40D51286D8B4D9C836A50BBB33558" ma:contentTypeVersion="2" ma:contentTypeDescription="Create a new document." ma:contentTypeScope="" ma:versionID="d14e5c4da1db565cb04c30bec4da997c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7AB296-A0D4-486F-BAD9-41227124D724}"/>
</file>

<file path=customXml/itemProps2.xml><?xml version="1.0" encoding="utf-8"?>
<ds:datastoreItem xmlns:ds="http://schemas.openxmlformats.org/officeDocument/2006/customXml" ds:itemID="{B432B861-F7EE-455E-AFFA-FB5D15A1ACC3}"/>
</file>

<file path=customXml/itemProps3.xml><?xml version="1.0" encoding="utf-8"?>
<ds:datastoreItem xmlns:ds="http://schemas.openxmlformats.org/officeDocument/2006/customXml" ds:itemID="{0C9BB9A3-A7E8-452C-8667-A96736F1438D}"/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984</TotalTime>
  <Words>585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Franklin Gothic Book</vt:lpstr>
      <vt:lpstr>Perpetua</vt:lpstr>
      <vt:lpstr>Wingdings</vt:lpstr>
      <vt:lpstr>Wingdings 2</vt:lpstr>
      <vt:lpstr>Equity</vt:lpstr>
      <vt:lpstr>APPROACHES TO MANAGING HOSPITAL CAPITAL SPENDING UNDER THE NEW HOSPITAL PAYMENT MODEL</vt:lpstr>
      <vt:lpstr>Where has CON been?</vt:lpstr>
      <vt:lpstr>Where is the new payment model going?</vt:lpstr>
      <vt:lpstr>Where should CON go?</vt:lpstr>
      <vt:lpstr>Where should CON go in the short-term?</vt:lpstr>
      <vt:lpstr>Where should CON go in the mid-term?</vt:lpstr>
      <vt:lpstr>Where should CON go in the mid-term?</vt:lpstr>
      <vt:lpstr>Where should CON go long-term?</vt:lpstr>
      <vt:lpstr>QUESTIONS &amp; DISCUSSION </vt:lpstr>
    </vt:vector>
  </TitlesOfParts>
  <Company>DHMH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Health Plan for Facilities and Services Hospice Services: COMAR 10.24.13 Release as Proposed Permanent Regulations</dc:title>
  <dc:creator>Linda Cole</dc:creator>
  <cp:lastModifiedBy>Denise Ridgely</cp:lastModifiedBy>
  <cp:revision>119</cp:revision>
  <cp:lastPrinted>2014-06-02T11:57:25Z</cp:lastPrinted>
  <dcterms:created xsi:type="dcterms:W3CDTF">2013-06-04T13:08:09Z</dcterms:created>
  <dcterms:modified xsi:type="dcterms:W3CDTF">2014-06-02T11:57:45Z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0x0101005AD40D51286D8B4D9C836A50BBB33558</vt:lpwstr>
  </property>
</Properties>
</file>