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slides/slide47.xml" ContentType="application/vnd.openxmlformats-officedocument.presentationml.slide+xml"/>
  <Override PartName="/ppt/presentation.xml" ContentType="application/vnd.openxmlformats-officedocument.presentationml.presentation.main+xml"/>
  <Override PartName="/ppt/slides/slide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4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41.xml" ContentType="application/vnd.openxmlformats-officedocument.presentationml.notesSlide+xml"/>
  <Override PartName="/ppt/notesSlides/notesSlide19.xml" ContentType="application/vnd.openxmlformats-officedocument.presentationml.notesSlide+xml"/>
  <Override PartName="/ppt/notesSlides/notesSlide47.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 id="2147483699" r:id="rId2"/>
    <p:sldMasterId id="2147483700" r:id="rId3"/>
    <p:sldMasterId id="2147483701"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6858000" type="screen4x3"/>
  <p:notesSz cx="6858000" cy="9144000"/>
  <p:embeddedFontLst>
    <p:embeddedFont>
      <p:font typeface="Gill Sans MT" panose="020B0502020104020203" pitchFamily="34" charset="0"/>
      <p:regular r:id="rId53"/>
      <p:bold r:id="rId54"/>
      <p:italic r:id="rId55"/>
      <p:boldItalic r:id="rId56"/>
    </p:embeddedFont>
    <p:embeddedFont>
      <p:font typeface="Bookman Old Style" panose="02050604050505020204" pitchFamily="18"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Trebuchet MS" panose="020B0603020202020204" pitchFamily="34" charset="0"/>
      <p:regular r:id="rId65"/>
      <p:bold r:id="rId66"/>
      <p:italic r:id="rId67"/>
      <p:boldItalic r:id="rId68"/>
    </p:embeddedFont>
    <p:embeddedFont>
      <p:font typeface="Georgia" panose="02040502050405020303" pitchFamily="18" charset="0"/>
      <p:regular r:id="rId69"/>
      <p:bold r:id="rId70"/>
      <p:italic r:id="rId71"/>
      <p:boldItalic r:id="rId72"/>
    </p:embeddedFont>
    <p:embeddedFont>
      <p:font typeface="Gill Sans" panose="020B0604020202020204" charset="0"/>
      <p:regular r:id="rId73"/>
      <p:bold r:id="rId74"/>
    </p:embeddedFont>
    <p:embeddedFont>
      <p:font typeface="Cabin" panose="020B060402020202020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EC035E-8CDC-42C8-AD4D-050D46ABCA7F}">
  <a:tblStyle styleId="{AEEC035E-8CDC-42C8-AD4D-050D46ABCA7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5519EB0-FF83-4FF5-AC98-119446018BE7}"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6E6"/>
          </a:solidFill>
        </a:fill>
      </a:tcStyle>
    </a:wholeTbl>
    <a:band1H>
      <a:tcTxStyle/>
      <a:tcStyle>
        <a:tcBdr/>
        <a:fill>
          <a:solidFill>
            <a:srgbClr val="E8CACA"/>
          </a:solidFill>
        </a:fill>
      </a:tcStyle>
    </a:band1H>
    <a:band2H>
      <a:tcTxStyle/>
      <a:tcStyle>
        <a:tcBdr/>
      </a:tcStyle>
    </a:band2H>
    <a:band1V>
      <a:tcTxStyle/>
      <a:tcStyle>
        <a:tcBdr/>
        <a:fill>
          <a:solidFill>
            <a:srgbClr val="E8CACA"/>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1.fntdata"/><Relationship Id="rId68" Type="http://schemas.openxmlformats.org/officeDocument/2006/relationships/font" Target="fonts/font16.fntdata"/><Relationship Id="rId84" Type="http://schemas.openxmlformats.org/officeDocument/2006/relationships/customXml" Target="../customXml/item2.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1.fntdata"/><Relationship Id="rId58" Type="http://schemas.openxmlformats.org/officeDocument/2006/relationships/font" Target="fonts/font6.fntdata"/><Relationship Id="rId74" Type="http://schemas.openxmlformats.org/officeDocument/2006/relationships/font" Target="fonts/font22.fntdata"/><Relationship Id="rId79"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font" Target="fonts/font2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0.fntdata"/><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font" Target="fonts/font26.fnt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3.fntdata"/><Relationship Id="rId76" Type="http://schemas.openxmlformats.org/officeDocument/2006/relationships/font" Target="fonts/font24.fntdata"/><Relationship Id="rId7" Type="http://schemas.openxmlformats.org/officeDocument/2006/relationships/slide" Target="slides/slide3.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4.fntdata"/><Relationship Id="rId61" Type="http://schemas.openxmlformats.org/officeDocument/2006/relationships/font" Target="fonts/font9.fntdata"/><Relationship Id="rId8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5578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91" name="Google Shape;3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6290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6aef4ecbb2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6aef4ecbb2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g6aef4ecbb2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10</a:t>
            </a:fld>
            <a:endParaRPr/>
          </a:p>
        </p:txBody>
      </p:sp>
    </p:spTree>
    <p:extLst>
      <p:ext uri="{BB962C8B-B14F-4D97-AF65-F5344CB8AC3E}">
        <p14:creationId xmlns:p14="http://schemas.microsoft.com/office/powerpoint/2010/main" val="354327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aef4ecbb2_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6aef4ecbb2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6aef4ecbb2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11</a:t>
            </a:fld>
            <a:endParaRPr/>
          </a:p>
        </p:txBody>
      </p:sp>
    </p:spTree>
    <p:extLst>
      <p:ext uri="{BB962C8B-B14F-4D97-AF65-F5344CB8AC3E}">
        <p14:creationId xmlns:p14="http://schemas.microsoft.com/office/powerpoint/2010/main" val="136736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aef4ecbb2_1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aef4ecbb2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6aef4ecbb2_1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12</a:t>
            </a:fld>
            <a:endParaRPr/>
          </a:p>
        </p:txBody>
      </p:sp>
    </p:spTree>
    <p:extLst>
      <p:ext uri="{BB962C8B-B14F-4D97-AF65-F5344CB8AC3E}">
        <p14:creationId xmlns:p14="http://schemas.microsoft.com/office/powerpoint/2010/main" val="2275473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13</a:t>
            </a:fld>
            <a:endParaRPr/>
          </a:p>
        </p:txBody>
      </p:sp>
    </p:spTree>
    <p:extLst>
      <p:ext uri="{BB962C8B-B14F-4D97-AF65-F5344CB8AC3E}">
        <p14:creationId xmlns:p14="http://schemas.microsoft.com/office/powerpoint/2010/main" val="2953691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lt1"/>
              </a:solidFill>
              <a:latin typeface="Calibri"/>
              <a:ea typeface="Calibri"/>
              <a:cs typeface="Calibri"/>
              <a:sym typeface="Calibri"/>
            </a:endParaRPr>
          </a:p>
        </p:txBody>
      </p:sp>
      <p:sp>
        <p:nvSpPr>
          <p:cNvPr id="488" name="Google Shape;488;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0546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6ad4bbcf9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6ad4bbcf9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6ad4bbcf9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15</a:t>
            </a:fld>
            <a:endParaRPr/>
          </a:p>
        </p:txBody>
      </p:sp>
    </p:spTree>
    <p:extLst>
      <p:ext uri="{BB962C8B-B14F-4D97-AF65-F5344CB8AC3E}">
        <p14:creationId xmlns:p14="http://schemas.microsoft.com/office/powerpoint/2010/main" val="110568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42:notes"/>
          <p:cNvSpPr txBox="1">
            <a:spLocks noGrp="1"/>
          </p:cNvSpPr>
          <p:nvPr>
            <p:ph type="body" idx="1"/>
          </p:nvPr>
        </p:nvSpPr>
        <p:spPr>
          <a:xfrm>
            <a:off x="685800" y="440055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42:notes"/>
          <p:cNvSpPr txBox="1">
            <a:spLocks noGrp="1"/>
          </p:cNvSpPr>
          <p:nvPr>
            <p:ph type="sldNum" idx="12"/>
          </p:nvPr>
        </p:nvSpPr>
        <p:spPr>
          <a:xfrm>
            <a:off x="3884614"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extLst>
      <p:ext uri="{BB962C8B-B14F-4D97-AF65-F5344CB8AC3E}">
        <p14:creationId xmlns:p14="http://schemas.microsoft.com/office/powerpoint/2010/main" val="341398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6b15ffa3c8_17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6b15ffa3c8_17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g6b15ffa3c8_17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17</a:t>
            </a:fld>
            <a:endParaRPr/>
          </a:p>
        </p:txBody>
      </p:sp>
    </p:spTree>
    <p:extLst>
      <p:ext uri="{BB962C8B-B14F-4D97-AF65-F5344CB8AC3E}">
        <p14:creationId xmlns:p14="http://schemas.microsoft.com/office/powerpoint/2010/main" val="37726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6b15ffa3c8_17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6b15ffa3c8_17_15:notes"/>
          <p:cNvSpPr txBox="1">
            <a:spLocks noGrp="1"/>
          </p:cNvSpPr>
          <p:nvPr>
            <p:ph type="body" idx="1"/>
          </p:nvPr>
        </p:nvSpPr>
        <p:spPr>
          <a:xfrm>
            <a:off x="685800" y="4400550"/>
            <a:ext cx="5486400" cy="36003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None/>
            </a:pPr>
            <a:endParaRPr/>
          </a:p>
        </p:txBody>
      </p:sp>
      <p:sp>
        <p:nvSpPr>
          <p:cNvPr id="517" name="Google Shape;517;g6b15ffa3c8_17_1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None/>
            </a:pPr>
            <a:fld id="{00000000-1234-1234-1234-123412341234}" type="slidenum">
              <a:rPr lang="en" sz="1200">
                <a:latin typeface="Calibri"/>
                <a:ea typeface="Calibri"/>
                <a:cs typeface="Calibri"/>
                <a:sym typeface="Calibri"/>
              </a:rPr>
              <a:t>18</a:t>
            </a:fld>
            <a:endParaRPr sz="1200">
              <a:latin typeface="Calibri"/>
              <a:ea typeface="Calibri"/>
              <a:cs typeface="Calibri"/>
              <a:sym typeface="Calibri"/>
            </a:endParaRPr>
          </a:p>
        </p:txBody>
      </p:sp>
    </p:spTree>
    <p:extLst>
      <p:ext uri="{BB962C8B-B14F-4D97-AF65-F5344CB8AC3E}">
        <p14:creationId xmlns:p14="http://schemas.microsoft.com/office/powerpoint/2010/main" val="2849360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6b15ffa3c8_17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6b15ffa3c8_17_22:notes"/>
          <p:cNvSpPr txBox="1">
            <a:spLocks noGrp="1"/>
          </p:cNvSpPr>
          <p:nvPr>
            <p:ph type="body" idx="1"/>
          </p:nvPr>
        </p:nvSpPr>
        <p:spPr>
          <a:xfrm>
            <a:off x="685800" y="4400550"/>
            <a:ext cx="5486400" cy="36003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None/>
            </a:pPr>
            <a:endParaRPr/>
          </a:p>
        </p:txBody>
      </p:sp>
      <p:sp>
        <p:nvSpPr>
          <p:cNvPr id="525" name="Google Shape;525;g6b15ffa3c8_17_22: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None/>
            </a:pPr>
            <a:fld id="{00000000-1234-1234-1234-123412341234}" type="slidenum">
              <a:rPr lang="en" sz="1200">
                <a:latin typeface="Calibri"/>
                <a:ea typeface="Calibri"/>
                <a:cs typeface="Calibri"/>
                <a:sym typeface="Calibri"/>
              </a:rPr>
              <a:t>19</a:t>
            </a:fld>
            <a:endParaRPr sz="1200">
              <a:latin typeface="Calibri"/>
              <a:ea typeface="Calibri"/>
              <a:cs typeface="Calibri"/>
              <a:sym typeface="Calibri"/>
            </a:endParaRPr>
          </a:p>
        </p:txBody>
      </p:sp>
    </p:spTree>
    <p:extLst>
      <p:ext uri="{BB962C8B-B14F-4D97-AF65-F5344CB8AC3E}">
        <p14:creationId xmlns:p14="http://schemas.microsoft.com/office/powerpoint/2010/main" val="353371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65c407b908_3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65c407b908_3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65c407b908_3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a:t>
            </a:fld>
            <a:endParaRPr/>
          </a:p>
        </p:txBody>
      </p:sp>
    </p:spTree>
    <p:extLst>
      <p:ext uri="{BB962C8B-B14F-4D97-AF65-F5344CB8AC3E}">
        <p14:creationId xmlns:p14="http://schemas.microsoft.com/office/powerpoint/2010/main" val="1795658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15ffa3c8_17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6b15ffa3c8_17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6b15ffa3c8_17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20</a:t>
            </a:fld>
            <a:endParaRPr/>
          </a:p>
        </p:txBody>
      </p:sp>
    </p:spTree>
    <p:extLst>
      <p:ext uri="{BB962C8B-B14F-4D97-AF65-F5344CB8AC3E}">
        <p14:creationId xmlns:p14="http://schemas.microsoft.com/office/powerpoint/2010/main" val="234157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extLst>
      <p:ext uri="{BB962C8B-B14F-4D97-AF65-F5344CB8AC3E}">
        <p14:creationId xmlns:p14="http://schemas.microsoft.com/office/powerpoint/2010/main" val="52162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6b15ffa3c8_17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6b15ffa3c8_1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g6b15ffa3c8_1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22</a:t>
            </a:fld>
            <a:endParaRPr/>
          </a:p>
        </p:txBody>
      </p:sp>
    </p:spTree>
    <p:extLst>
      <p:ext uri="{BB962C8B-B14F-4D97-AF65-F5344CB8AC3E}">
        <p14:creationId xmlns:p14="http://schemas.microsoft.com/office/powerpoint/2010/main" val="2106353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23</a:t>
            </a:fld>
            <a:endParaRPr/>
          </a:p>
        </p:txBody>
      </p:sp>
    </p:spTree>
    <p:extLst>
      <p:ext uri="{BB962C8B-B14F-4D97-AF65-F5344CB8AC3E}">
        <p14:creationId xmlns:p14="http://schemas.microsoft.com/office/powerpoint/2010/main" val="579962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620fb6e1b3_1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620fb6e1b3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g620fb6e1b3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24</a:t>
            </a:fld>
            <a:endParaRPr/>
          </a:p>
        </p:txBody>
      </p:sp>
    </p:spTree>
    <p:extLst>
      <p:ext uri="{BB962C8B-B14F-4D97-AF65-F5344CB8AC3E}">
        <p14:creationId xmlns:p14="http://schemas.microsoft.com/office/powerpoint/2010/main" val="241235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6aef4ecbb2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6aef4ecbb2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g6aef4ecbb2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25</a:t>
            </a:fld>
            <a:endParaRPr/>
          </a:p>
        </p:txBody>
      </p:sp>
    </p:spTree>
    <p:extLst>
      <p:ext uri="{BB962C8B-B14F-4D97-AF65-F5344CB8AC3E}">
        <p14:creationId xmlns:p14="http://schemas.microsoft.com/office/powerpoint/2010/main" val="2582071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6aef4ecbb2_9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5" name="Google Shape;575;g6aef4ecbb2_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052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27</a:t>
            </a:fld>
            <a:endParaRPr/>
          </a:p>
        </p:txBody>
      </p:sp>
    </p:spTree>
    <p:extLst>
      <p:ext uri="{BB962C8B-B14F-4D97-AF65-F5344CB8AC3E}">
        <p14:creationId xmlns:p14="http://schemas.microsoft.com/office/powerpoint/2010/main" val="3681469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28</a:t>
            </a:fld>
            <a:endParaRPr/>
          </a:p>
        </p:txBody>
      </p:sp>
    </p:spTree>
    <p:extLst>
      <p:ext uri="{BB962C8B-B14F-4D97-AF65-F5344CB8AC3E}">
        <p14:creationId xmlns:p14="http://schemas.microsoft.com/office/powerpoint/2010/main" val="3605616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p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29</a:t>
            </a:fld>
            <a:endParaRPr/>
          </a:p>
        </p:txBody>
      </p:sp>
    </p:spTree>
    <p:extLst>
      <p:ext uri="{BB962C8B-B14F-4D97-AF65-F5344CB8AC3E}">
        <p14:creationId xmlns:p14="http://schemas.microsoft.com/office/powerpoint/2010/main" val="255949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extLst>
      <p:ext uri="{BB962C8B-B14F-4D97-AF65-F5344CB8AC3E}">
        <p14:creationId xmlns:p14="http://schemas.microsoft.com/office/powerpoint/2010/main" val="1184952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30</a:t>
            </a:fld>
            <a:endParaRPr/>
          </a:p>
        </p:txBody>
      </p:sp>
    </p:spTree>
    <p:extLst>
      <p:ext uri="{BB962C8B-B14F-4D97-AF65-F5344CB8AC3E}">
        <p14:creationId xmlns:p14="http://schemas.microsoft.com/office/powerpoint/2010/main" val="424119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b15ffa3c8_6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b15ffa3c8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g6b15ffa3c8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31</a:t>
            </a:fld>
            <a:endParaRPr/>
          </a:p>
        </p:txBody>
      </p:sp>
    </p:spTree>
    <p:extLst>
      <p:ext uri="{BB962C8B-B14F-4D97-AF65-F5344CB8AC3E}">
        <p14:creationId xmlns:p14="http://schemas.microsoft.com/office/powerpoint/2010/main" val="1214274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65c407b90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65c407b9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g65c407b90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32</a:t>
            </a:fld>
            <a:endParaRPr/>
          </a:p>
        </p:txBody>
      </p:sp>
    </p:spTree>
    <p:extLst>
      <p:ext uri="{BB962C8B-B14F-4D97-AF65-F5344CB8AC3E}">
        <p14:creationId xmlns:p14="http://schemas.microsoft.com/office/powerpoint/2010/main" val="317786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aef4ecbb2_15_9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6aef4ecbb2_15_96: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629" name="Google Shape;629;g6aef4ecbb2_15_96: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3775946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6aef4ecbb2_15_1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6aef4ecbb2_15_111: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645" name="Google Shape;645;g6aef4ecbb2_15_111: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128928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6aef4ecbb2_15_1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6aef4ecbb2_15_1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452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6aef4ecbb2_15_134: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 sz="1200"/>
              <a:t>36</a:t>
            </a:fld>
            <a:endParaRPr sz="1200"/>
          </a:p>
        </p:txBody>
      </p:sp>
      <p:sp>
        <p:nvSpPr>
          <p:cNvPr id="669" name="Google Shape;669;g6aef4ecbb2_15_13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0" name="Google Shape;670;g6aef4ecbb2_15_134: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044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aef4ecbb2_15_1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6aef4ecbb2_15_14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835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6aef4ecbb2_15_1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g6aef4ecbb2_15_1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463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6aef4ecbb2_15_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g6aef4ecbb2_15_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73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extLst>
      <p:ext uri="{BB962C8B-B14F-4D97-AF65-F5344CB8AC3E}">
        <p14:creationId xmlns:p14="http://schemas.microsoft.com/office/powerpoint/2010/main" val="1630229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6aef4ecbb2_15_1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g6aef4ecbb2_15_1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317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6aef4ecbb2_15_1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g6aef4ecbb2_15_1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480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6aef4ecbb2_15_1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6aef4ecbb2_15_1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638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620fb6e1b3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620fb6e1b3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0">
              <a:lnSpc>
                <a:spcPct val="115000"/>
              </a:lnSpc>
              <a:spcBef>
                <a:spcPts val="0"/>
              </a:spcBef>
              <a:spcAft>
                <a:spcPts val="0"/>
              </a:spcAft>
              <a:buSzPts val="1400"/>
              <a:buNone/>
            </a:pPr>
            <a:r>
              <a:rPr lang="en"/>
              <a:t>2019</a:t>
            </a:r>
            <a:endParaRPr/>
          </a:p>
          <a:p>
            <a:pPr marL="0" lvl="0" indent="0" algn="r" rtl="0">
              <a:lnSpc>
                <a:spcPct val="115000"/>
              </a:lnSpc>
              <a:spcBef>
                <a:spcPts val="0"/>
              </a:spcBef>
              <a:spcAft>
                <a:spcPts val="0"/>
              </a:spcAft>
              <a:buSzPts val="1400"/>
              <a:buNone/>
            </a:pPr>
            <a:r>
              <a:rPr lang="en"/>
              <a:t>67.6%</a:t>
            </a:r>
            <a:endParaRPr/>
          </a:p>
          <a:p>
            <a:pPr marL="0" lvl="0" indent="0" algn="r" rtl="0">
              <a:lnSpc>
                <a:spcPct val="115000"/>
              </a:lnSpc>
              <a:spcBef>
                <a:spcPts val="0"/>
              </a:spcBef>
              <a:spcAft>
                <a:spcPts val="0"/>
              </a:spcAft>
              <a:buSzPts val="1400"/>
              <a:buNone/>
            </a:pPr>
            <a:r>
              <a:rPr lang="en"/>
              <a:t>49,367</a:t>
            </a:r>
            <a:endParaRPr/>
          </a:p>
          <a:p>
            <a:pPr marL="0" lvl="0" indent="0" algn="l" rtl="0">
              <a:lnSpc>
                <a:spcPct val="100000"/>
              </a:lnSpc>
              <a:spcBef>
                <a:spcPts val="0"/>
              </a:spcBef>
              <a:spcAft>
                <a:spcPts val="0"/>
              </a:spcAft>
              <a:buSzPts val="1400"/>
              <a:buNone/>
            </a:pPr>
            <a:r>
              <a:rPr lang="en"/>
              <a:t>Only paid through  201906</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Notes: check on deaths, </a:t>
            </a:r>
            <a:endParaRPr/>
          </a:p>
          <a:p>
            <a:pPr marL="0" lvl="0" indent="0" algn="l" rtl="0">
              <a:lnSpc>
                <a:spcPct val="100000"/>
              </a:lnSpc>
              <a:spcBef>
                <a:spcPts val="0"/>
              </a:spcBef>
              <a:spcAft>
                <a:spcPts val="0"/>
              </a:spcAft>
              <a:buSzPts val="1400"/>
              <a:buNone/>
            </a:pPr>
            <a:r>
              <a:rPr lang="en" sz="1100">
                <a:solidFill>
                  <a:srgbClr val="1F497D"/>
                </a:solidFill>
                <a:highlight>
                  <a:srgbClr val="FFFFFF"/>
                </a:highlight>
              </a:rPr>
              <a:t>one of two revenue center codes or one of 57 HCPCS codes</a:t>
            </a:r>
            <a:endParaRPr sz="1100">
              <a:solidFill>
                <a:srgbClr val="1F497D"/>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100">
                <a:solidFill>
                  <a:srgbClr val="1F497D"/>
                </a:solidFill>
                <a:highlight>
                  <a:srgbClr val="FFFFFF"/>
                </a:highlight>
              </a:rPr>
              <a:t>New Patient Visits,Established Patient Visits, Outpatient Consultations, nursing facility visits,Rest home visits,home visits,telephonic services,transitional care management</a:t>
            </a:r>
            <a:endParaRPr sz="1100">
              <a:solidFill>
                <a:srgbClr val="1F497D"/>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100">
              <a:solidFill>
                <a:srgbClr val="1F497D"/>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100">
                <a:solidFill>
                  <a:srgbClr val="1F497D"/>
                </a:solidFill>
                <a:highlight>
                  <a:srgbClr val="FFFFFF"/>
                </a:highlight>
              </a:rPr>
              <a:t>*rev codes;</a:t>
            </a:r>
            <a:endParaRPr sz="1100">
              <a:solidFill>
                <a:srgbClr val="1F497D"/>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100">
                <a:solidFill>
                  <a:srgbClr val="1F497D"/>
                </a:solidFill>
                <a:highlight>
                  <a:srgbClr val="FFFFFF"/>
                </a:highlight>
              </a:rPr>
              <a:t>%let REVCD= %str("0521","0522");</a:t>
            </a:r>
            <a:endParaRPr sz="1100">
              <a:solidFill>
                <a:srgbClr val="1F497D"/>
              </a:solidFill>
              <a:highlight>
                <a:srgbClr val="FFFFFF"/>
              </a:highlight>
            </a:endParaRPr>
          </a:p>
          <a:p>
            <a:pPr marL="0" lvl="0" indent="0" algn="l" rtl="0">
              <a:lnSpc>
                <a:spcPct val="100000"/>
              </a:lnSpc>
              <a:spcBef>
                <a:spcPts val="0"/>
              </a:spcBef>
              <a:spcAft>
                <a:spcPts val="0"/>
              </a:spcAft>
              <a:buSzPts val="1400"/>
              <a:buNone/>
            </a:pPr>
            <a:endParaRPr sz="1100">
              <a:solidFill>
                <a:srgbClr val="1F497D"/>
              </a:solidFill>
              <a:highlight>
                <a:srgbClr val="FFFFFF"/>
              </a:highlight>
            </a:endParaRPr>
          </a:p>
        </p:txBody>
      </p:sp>
      <p:sp>
        <p:nvSpPr>
          <p:cNvPr id="722" name="Google Shape;722;g620fb6e1b3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43</a:t>
            </a:fld>
            <a:endParaRPr/>
          </a:p>
        </p:txBody>
      </p:sp>
    </p:spTree>
    <p:extLst>
      <p:ext uri="{BB962C8B-B14F-4D97-AF65-F5344CB8AC3E}">
        <p14:creationId xmlns:p14="http://schemas.microsoft.com/office/powerpoint/2010/main" val="266077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620fb6e1b3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620fb6e1b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g620fb6e1b3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44</a:t>
            </a:fld>
            <a:endParaRPr/>
          </a:p>
        </p:txBody>
      </p:sp>
    </p:spTree>
    <p:extLst>
      <p:ext uri="{BB962C8B-B14F-4D97-AF65-F5344CB8AC3E}">
        <p14:creationId xmlns:p14="http://schemas.microsoft.com/office/powerpoint/2010/main" val="3302438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620fb6e1b3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620fb6e1b3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g620fb6e1b3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45</a:t>
            </a:fld>
            <a:endParaRPr/>
          </a:p>
        </p:txBody>
      </p:sp>
    </p:spTree>
    <p:extLst>
      <p:ext uri="{BB962C8B-B14F-4D97-AF65-F5344CB8AC3E}">
        <p14:creationId xmlns:p14="http://schemas.microsoft.com/office/powerpoint/2010/main" val="2272460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621fb9c0d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621fb9c0d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g621fb9c0d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46</a:t>
            </a:fld>
            <a:endParaRPr/>
          </a:p>
        </p:txBody>
      </p:sp>
    </p:spTree>
    <p:extLst>
      <p:ext uri="{BB962C8B-B14F-4D97-AF65-F5344CB8AC3E}">
        <p14:creationId xmlns:p14="http://schemas.microsoft.com/office/powerpoint/2010/main" val="33183104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0" name="Google Shape;750;p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47</a:t>
            </a:fld>
            <a:endParaRPr/>
          </a:p>
        </p:txBody>
      </p:sp>
    </p:spTree>
    <p:extLst>
      <p:ext uri="{BB962C8B-B14F-4D97-AF65-F5344CB8AC3E}">
        <p14:creationId xmlns:p14="http://schemas.microsoft.com/office/powerpoint/2010/main" val="118182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65c407b908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65c407b908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65c407b908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5</a:t>
            </a:fld>
            <a:endParaRPr/>
          </a:p>
        </p:txBody>
      </p:sp>
    </p:spTree>
    <p:extLst>
      <p:ext uri="{BB962C8B-B14F-4D97-AF65-F5344CB8AC3E}">
        <p14:creationId xmlns:p14="http://schemas.microsoft.com/office/powerpoint/2010/main" val="155202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spTree>
    <p:extLst>
      <p:ext uri="{BB962C8B-B14F-4D97-AF65-F5344CB8AC3E}">
        <p14:creationId xmlns:p14="http://schemas.microsoft.com/office/powerpoint/2010/main" val="198713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5c407b908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65c407b908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65c407b908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7</a:t>
            </a:fld>
            <a:endParaRPr/>
          </a:p>
        </p:txBody>
      </p:sp>
    </p:spTree>
    <p:extLst>
      <p:ext uri="{BB962C8B-B14F-4D97-AF65-F5344CB8AC3E}">
        <p14:creationId xmlns:p14="http://schemas.microsoft.com/office/powerpoint/2010/main" val="288828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6ae31f8782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6ae31f8782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g6ae31f8782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8</a:t>
            </a:fld>
            <a:endParaRPr/>
          </a:p>
        </p:txBody>
      </p:sp>
    </p:spTree>
    <p:extLst>
      <p:ext uri="{BB962C8B-B14F-4D97-AF65-F5344CB8AC3E}">
        <p14:creationId xmlns:p14="http://schemas.microsoft.com/office/powerpoint/2010/main" val="340944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6aef4ecbb2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6aef4ecbb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6aef4ecbb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9</a:t>
            </a:fld>
            <a:endParaRPr/>
          </a:p>
        </p:txBody>
      </p:sp>
    </p:spTree>
    <p:extLst>
      <p:ext uri="{BB962C8B-B14F-4D97-AF65-F5344CB8AC3E}">
        <p14:creationId xmlns:p14="http://schemas.microsoft.com/office/powerpoint/2010/main" val="2912542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aryland.gov/"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Clr>
                <a:schemeClr val="dk1"/>
              </a:buClr>
              <a:buSzPts val="3200"/>
              <a:buFont typeface="Bookman Old Style"/>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Autofit/>
          </a:bodyPr>
          <a:lstStyle>
            <a:lvl1pPr lvl="0" algn="r">
              <a:lnSpc>
                <a:spcPct val="100000"/>
              </a:lnSpc>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lnSpc>
                <a:spcPct val="100000"/>
              </a:lnSpc>
              <a:spcBef>
                <a:spcPts val="500"/>
              </a:spcBef>
              <a:spcAft>
                <a:spcPts val="0"/>
              </a:spcAft>
              <a:buSzPts val="1368"/>
              <a:buNone/>
              <a:defRPr/>
            </a:lvl2pPr>
            <a:lvl3pPr lvl="2" algn="ctr">
              <a:lnSpc>
                <a:spcPct val="100000"/>
              </a:lnSpc>
              <a:spcBef>
                <a:spcPts val="500"/>
              </a:spcBef>
              <a:spcAft>
                <a:spcPts val="0"/>
              </a:spcAft>
              <a:buSzPts val="1368"/>
              <a:buNone/>
              <a:defRPr/>
            </a:lvl3pPr>
            <a:lvl4pPr lvl="3" algn="ctr">
              <a:lnSpc>
                <a:spcPct val="100000"/>
              </a:lnSpc>
              <a:spcBef>
                <a:spcPts val="400"/>
              </a:spcBef>
              <a:spcAft>
                <a:spcPts val="0"/>
              </a:spcAft>
              <a:buSzPts val="1260"/>
              <a:buNone/>
              <a:defRPr/>
            </a:lvl4pPr>
            <a:lvl5pPr lvl="4" algn="ctr">
              <a:lnSpc>
                <a:spcPct val="100000"/>
              </a:lnSpc>
              <a:spcBef>
                <a:spcPts val="300"/>
              </a:spcBef>
              <a:spcAft>
                <a:spcPts val="0"/>
              </a:spcAft>
              <a:buSzPts val="1260"/>
              <a:buNone/>
              <a:defRPr/>
            </a:lvl5pPr>
            <a:lvl6pPr lvl="5" algn="ctr">
              <a:lnSpc>
                <a:spcPct val="100000"/>
              </a:lnSpc>
              <a:spcBef>
                <a:spcPts val="300"/>
              </a:spcBef>
              <a:spcAft>
                <a:spcPts val="0"/>
              </a:spcAft>
              <a:buSzPts val="1350"/>
              <a:buNone/>
              <a:defRPr/>
            </a:lvl6pPr>
            <a:lvl7pPr lvl="6" algn="ctr">
              <a:lnSpc>
                <a:spcPct val="100000"/>
              </a:lnSpc>
              <a:spcBef>
                <a:spcPts val="300"/>
              </a:spcBef>
              <a:spcAft>
                <a:spcPts val="0"/>
              </a:spcAft>
              <a:buSzPts val="1350"/>
              <a:buNone/>
              <a:defRPr/>
            </a:lvl7pPr>
            <a:lvl8pPr lvl="7" algn="ctr">
              <a:lnSpc>
                <a:spcPct val="100000"/>
              </a:lnSpc>
              <a:spcBef>
                <a:spcPts val="300"/>
              </a:spcBef>
              <a:spcAft>
                <a:spcPts val="0"/>
              </a:spcAft>
              <a:buSzPts val="1350"/>
              <a:buNone/>
              <a:defRPr/>
            </a:lvl8pPr>
            <a:lvl9pPr lvl="8" algn="ctr">
              <a:lnSpc>
                <a:spcPct val="100000"/>
              </a:lnSpc>
              <a:spcBef>
                <a:spcPts val="300"/>
              </a:spcBef>
              <a:spcAft>
                <a:spcPts val="0"/>
              </a:spcAft>
              <a:buSzPts val="1350"/>
              <a:buNone/>
              <a:defRPr/>
            </a:lvl9pPr>
          </a:lstStyle>
          <a:p>
            <a:endParaRPr/>
          </a:p>
        </p:txBody>
      </p:sp>
      <p:sp>
        <p:nvSpPr>
          <p:cNvPr id="21" name="Google Shape;21;p2"/>
          <p:cNvSpPr/>
          <p:nvPr/>
        </p:nvSpPr>
        <p:spPr>
          <a:xfrm>
            <a:off x="904875" y="3648075"/>
            <a:ext cx="7315200" cy="1280100"/>
          </a:xfrm>
          <a:prstGeom prst="rect">
            <a:avLst/>
          </a:prstGeom>
          <a:noFill/>
          <a:ln w="9525" cap="rnd"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2" name="Google Shape;22;p2"/>
          <p:cNvSpPr/>
          <p:nvPr/>
        </p:nvSpPr>
        <p:spPr>
          <a:xfrm>
            <a:off x="914400" y="5048250"/>
            <a:ext cx="7315200" cy="685800"/>
          </a:xfrm>
          <a:prstGeom prst="rect">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3" name="Google Shape;23;p2"/>
          <p:cNvSpPr/>
          <p:nvPr/>
        </p:nvSpPr>
        <p:spPr>
          <a:xfrm>
            <a:off x="904875" y="3648075"/>
            <a:ext cx="228600" cy="1280100"/>
          </a:xfrm>
          <a:prstGeom prst="rect">
            <a:avLst/>
          </a:prstGeom>
          <a:solidFill>
            <a:srgbClr val="C00000"/>
          </a:solidFill>
          <a:ln w="9525" cap="rnd"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4" name="Google Shape;24;p2"/>
          <p:cNvSpPr/>
          <p:nvPr/>
        </p:nvSpPr>
        <p:spPr>
          <a:xfrm>
            <a:off x="914400" y="5048250"/>
            <a:ext cx="228600" cy="685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pic>
        <p:nvPicPr>
          <p:cNvPr id="25" name="Google Shape;25;p2" descr="maryland.gov">
            <a:hlinkClick r:id="rId2"/>
          </p:cNvPr>
          <p:cNvPicPr preferRelativeResize="0"/>
          <p:nvPr/>
        </p:nvPicPr>
        <p:blipFill rotWithShape="1">
          <a:blip r:embed="rId3">
            <a:alphaModFix/>
          </a:blip>
          <a:srcRect/>
          <a:stretch/>
        </p:blipFill>
        <p:spPr>
          <a:xfrm>
            <a:off x="825030" y="2982383"/>
            <a:ext cx="1200150" cy="557213"/>
          </a:xfrm>
          <a:prstGeom prst="rect">
            <a:avLst/>
          </a:prstGeom>
          <a:noFill/>
          <a:ln>
            <a:noFill/>
          </a:ln>
        </p:spPr>
      </p:pic>
      <p:pic>
        <p:nvPicPr>
          <p:cNvPr id="26" name="Google Shape;26;p2" descr="HSCRC logo.png"/>
          <p:cNvPicPr preferRelativeResize="0"/>
          <p:nvPr/>
        </p:nvPicPr>
        <p:blipFill rotWithShape="1">
          <a:blip r:embed="rId4">
            <a:alphaModFix/>
          </a:blip>
          <a:srcRect/>
          <a:stretch/>
        </p:blipFill>
        <p:spPr>
          <a:xfrm>
            <a:off x="7170820" y="6187548"/>
            <a:ext cx="1251508" cy="5028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457200" y="500856"/>
            <a:ext cx="8229600" cy="674700"/>
          </a:xfrm>
          <a:prstGeom prst="rect">
            <a:avLst/>
          </a:prstGeom>
          <a:noFill/>
          <a:ln w="9525" cap="flat" cmpd="sng">
            <a:solidFill>
              <a:schemeClr val="accent1"/>
            </a:solidFill>
            <a:prstDash val="solid"/>
            <a:round/>
            <a:headEnd type="none" w="sm" len="sm"/>
            <a:tailEnd type="none" w="sm" len="sm"/>
          </a:ln>
        </p:spPr>
        <p:txBody>
          <a:bodyPr spcFirstLastPara="1" wrap="square" lIns="274300" tIns="45700" rIns="91425" bIns="45700" anchor="ctr" anchorCtr="0">
            <a:noAutofit/>
          </a:bodyPr>
          <a:lstStyle>
            <a:lvl1pPr lvl="0" algn="r">
              <a:lnSpc>
                <a:spcPct val="100000"/>
              </a:lnSpc>
              <a:spcBef>
                <a:spcPts val="0"/>
              </a:spcBef>
              <a:spcAft>
                <a:spcPts val="0"/>
              </a:spcAft>
              <a:buClr>
                <a:schemeClr val="lt1"/>
              </a:buClr>
              <a:buSzPts val="2000"/>
              <a:buFont typeface="Bookman Old Style"/>
              <a:buNone/>
              <a:defRPr sz="2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a:spLocks noGrp="1"/>
          </p:cNvSpPr>
          <p:nvPr>
            <p:ph type="pic" idx="2"/>
          </p:nvPr>
        </p:nvSpPr>
        <p:spPr>
          <a:xfrm>
            <a:off x="457200" y="1905000"/>
            <a:ext cx="8229600" cy="4270200"/>
          </a:xfrm>
          <a:prstGeom prst="rect">
            <a:avLst/>
          </a:prstGeom>
          <a:solidFill>
            <a:srgbClr val="BABABA"/>
          </a:solid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2432"/>
              <a:buFont typeface="Noto Sans Symbols"/>
              <a:buNone/>
              <a:defRPr sz="3200" b="0" i="0" u="none" strike="noStrike" cap="none">
                <a:solidFill>
                  <a:schemeClr val="lt1"/>
                </a:solidFill>
                <a:latin typeface="Cabin"/>
                <a:ea typeface="Cabin"/>
                <a:cs typeface="Cabin"/>
                <a:sym typeface="Cabin"/>
              </a:defRPr>
            </a:lvl1pPr>
            <a:lvl2pPr marR="0" lvl="1" algn="l" rtl="0">
              <a:lnSpc>
                <a:spcPct val="100000"/>
              </a:lnSpc>
              <a:spcBef>
                <a:spcPts val="500"/>
              </a:spcBef>
              <a:spcAft>
                <a:spcPts val="0"/>
              </a:spcAft>
              <a:buClr>
                <a:schemeClr val="accent2"/>
              </a:buClr>
              <a:buSzPts val="1748"/>
              <a:buFont typeface="Noto Sans Symbols"/>
              <a:buChar char="▶"/>
              <a:defRPr sz="2300" b="0" i="0" u="none" strike="noStrike" cap="none">
                <a:solidFill>
                  <a:schemeClr val="lt2"/>
                </a:solidFill>
                <a:latin typeface="Cabin"/>
                <a:ea typeface="Cabin"/>
                <a:cs typeface="Cabin"/>
                <a:sym typeface="Cabin"/>
              </a:defRPr>
            </a:lvl2pPr>
            <a:lvl3pPr marR="0" lvl="2" algn="l" rtl="0">
              <a:lnSpc>
                <a:spcPct val="100000"/>
              </a:lnSpc>
              <a:spcBef>
                <a:spcPts val="500"/>
              </a:spcBef>
              <a:spcAft>
                <a:spcPts val="0"/>
              </a:spcAft>
              <a:buClr>
                <a:schemeClr val="dk1"/>
              </a:buClr>
              <a:buSzPts val="1520"/>
              <a:buFont typeface="Noto Sans Symbols"/>
              <a:buChar char="▶"/>
              <a:defRPr sz="2000" b="0" i="0" u="none" strike="noStrike" cap="none">
                <a:solidFill>
                  <a:schemeClr val="lt1"/>
                </a:solidFill>
                <a:latin typeface="Cabin"/>
                <a:ea typeface="Cabin"/>
                <a:cs typeface="Cabin"/>
                <a:sym typeface="Cabin"/>
              </a:defRPr>
            </a:lvl3pPr>
            <a:lvl4pPr marR="0" lvl="3" algn="l" rtl="0">
              <a:lnSpc>
                <a:spcPct val="100000"/>
              </a:lnSpc>
              <a:spcBef>
                <a:spcPts val="400"/>
              </a:spcBef>
              <a:spcAft>
                <a:spcPts val="0"/>
              </a:spcAft>
              <a:buClr>
                <a:srgbClr val="6F6F6F"/>
              </a:buClr>
              <a:buSzPts val="1260"/>
              <a:buFont typeface="Noto Sans Symbols"/>
              <a:buChar char="◻"/>
              <a:defRPr sz="1800" b="0" i="0" u="none" strike="noStrike" cap="none">
                <a:solidFill>
                  <a:schemeClr val="lt1"/>
                </a:solidFill>
                <a:latin typeface="Cabin"/>
                <a:ea typeface="Cabin"/>
                <a:cs typeface="Cabin"/>
                <a:sym typeface="Cabin"/>
              </a:defRPr>
            </a:lvl4pPr>
            <a:lvl5pPr marR="0" lvl="4" algn="l" rtl="0">
              <a:lnSpc>
                <a:spcPct val="100000"/>
              </a:lnSpc>
              <a:spcBef>
                <a:spcPts val="300"/>
              </a:spcBef>
              <a:spcAft>
                <a:spcPts val="0"/>
              </a:spcAft>
              <a:buClr>
                <a:schemeClr val="accent2"/>
              </a:buClr>
              <a:buSzPts val="1120"/>
              <a:buFont typeface="Noto Sans Symbols"/>
              <a:buChar char="◻"/>
              <a:defRPr sz="1600" b="0" i="0" u="none" strike="noStrike" cap="none">
                <a:solidFill>
                  <a:schemeClr val="lt1"/>
                </a:solidFill>
                <a:latin typeface="Cabin"/>
                <a:ea typeface="Cabin"/>
                <a:cs typeface="Cabin"/>
                <a:sym typeface="Cabin"/>
              </a:defRPr>
            </a:lvl5pPr>
            <a:lvl6pPr marR="0" lvl="5"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R="0" lvl="6"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R="0" lvl="7"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R="0" lvl="8"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79" name="Google Shape;79;p11"/>
          <p:cNvSpPr txBox="1">
            <a:spLocks noGrp="1"/>
          </p:cNvSpPr>
          <p:nvPr>
            <p:ph type="body" idx="1"/>
          </p:nvPr>
        </p:nvSpPr>
        <p:spPr>
          <a:xfrm>
            <a:off x="457200" y="1219200"/>
            <a:ext cx="8229600" cy="533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600"/>
              </a:spcBef>
              <a:spcAft>
                <a:spcPts val="0"/>
              </a:spcAft>
              <a:buSzPts val="1064"/>
              <a:buFont typeface="Cabin"/>
              <a:buNone/>
              <a:defRPr sz="1400"/>
            </a:lvl1pPr>
            <a:lvl2pPr marL="914400" lvl="1" indent="-286512" algn="l">
              <a:lnSpc>
                <a:spcPct val="100000"/>
              </a:lnSpc>
              <a:spcBef>
                <a:spcPts val="500"/>
              </a:spcBef>
              <a:spcAft>
                <a:spcPts val="0"/>
              </a:spcAft>
              <a:buSzPts val="912"/>
              <a:buChar char="▶"/>
              <a:defRPr sz="1200"/>
            </a:lvl2pPr>
            <a:lvl3pPr marL="1371600" lvl="2" indent="-276860" algn="l">
              <a:lnSpc>
                <a:spcPct val="100000"/>
              </a:lnSpc>
              <a:spcBef>
                <a:spcPts val="500"/>
              </a:spcBef>
              <a:spcAft>
                <a:spcPts val="0"/>
              </a:spcAft>
              <a:buSzPts val="760"/>
              <a:buChar char="▶"/>
              <a:defRPr sz="1000"/>
            </a:lvl3pPr>
            <a:lvl4pPr marL="1828800" lvl="3" indent="-268605" algn="l">
              <a:lnSpc>
                <a:spcPct val="100000"/>
              </a:lnSpc>
              <a:spcBef>
                <a:spcPts val="400"/>
              </a:spcBef>
              <a:spcAft>
                <a:spcPts val="0"/>
              </a:spcAft>
              <a:buSzPts val="630"/>
              <a:buChar char="◻"/>
              <a:defRPr sz="900"/>
            </a:lvl4pPr>
            <a:lvl5pPr marL="2286000" lvl="4" indent="-268604" algn="l">
              <a:lnSpc>
                <a:spcPct val="100000"/>
              </a:lnSpc>
              <a:spcBef>
                <a:spcPts val="300"/>
              </a:spcBef>
              <a:spcAft>
                <a:spcPts val="0"/>
              </a:spcAft>
              <a:buSzPts val="630"/>
              <a:buChar char="◻"/>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80" name="Google Shape;80;p11"/>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83" name="Google Shape;83;p11"/>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84" name="Google Shape;84;p11"/>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85" name="Google Shape;85;p11"/>
          <p:cNvSpPr/>
          <p:nvPr/>
        </p:nvSpPr>
        <p:spPr>
          <a:xfrm>
            <a:off x="457200" y="500856"/>
            <a:ext cx="1830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2116800" y="-440400"/>
            <a:ext cx="4910400" cy="8229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89" name="Google Shape;89;p12"/>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95" name="Google Shape;95;p13"/>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98" name="Google Shape;98;p13"/>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99" name="Google Shape;99;p13"/>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cxnSp>
        <p:nvCxnSpPr>
          <p:cNvPr id="100" name="Google Shape;100;p13"/>
          <p:cNvCxnSpPr/>
          <p:nvPr/>
        </p:nvCxnSpPr>
        <p:spPr>
          <a:xfrm rot="5400000">
            <a:off x="3629637" y="3201922"/>
            <a:ext cx="585210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01"/>
        <p:cNvGrpSpPr/>
        <p:nvPr/>
      </p:nvGrpSpPr>
      <p:grpSpPr>
        <a:xfrm>
          <a:off x="0" y="0"/>
          <a:ext cx="0" cy="0"/>
          <a:chOff x="0" y="0"/>
          <a:chExt cx="0" cy="0"/>
        </a:xfrm>
      </p:grpSpPr>
      <p:sp>
        <p:nvSpPr>
          <p:cNvPr id="102" name="Google Shape;102;p14"/>
          <p:cNvSpPr/>
          <p:nvPr/>
        </p:nvSpPr>
        <p:spPr>
          <a:xfrm>
            <a:off x="457200" y="6353555"/>
            <a:ext cx="8229600" cy="0"/>
          </a:xfrm>
          <a:custGeom>
            <a:avLst/>
            <a:gdLst/>
            <a:ahLst/>
            <a:cxnLst/>
            <a:rect l="l" t="t" r="r" b="b"/>
            <a:pathLst>
              <a:path w="10972800" h="120000" extrusionOk="0">
                <a:moveTo>
                  <a:pt x="0" y="0"/>
                </a:moveTo>
                <a:lnTo>
                  <a:pt x="10972800" y="0"/>
                </a:lnTo>
              </a:path>
            </a:pathLst>
          </a:custGeom>
          <a:noFill/>
          <a:ln w="9525" cap="flat" cmpd="sng">
            <a:solidFill>
              <a:srgbClr val="7E7E7E"/>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3" name="Google Shape;103;p14"/>
          <p:cNvSpPr/>
          <p:nvPr/>
        </p:nvSpPr>
        <p:spPr>
          <a:xfrm>
            <a:off x="457200" y="1143000"/>
            <a:ext cx="8229600" cy="0"/>
          </a:xfrm>
          <a:custGeom>
            <a:avLst/>
            <a:gdLst/>
            <a:ahLst/>
            <a:cxnLst/>
            <a:rect l="l" t="t" r="r" b="b"/>
            <a:pathLst>
              <a:path w="10972800" h="120000" extrusionOk="0">
                <a:moveTo>
                  <a:pt x="0" y="0"/>
                </a:moveTo>
                <a:lnTo>
                  <a:pt x="10972800" y="0"/>
                </a:lnTo>
              </a:path>
            </a:pathLst>
          </a:custGeom>
          <a:noFill/>
          <a:ln w="9525" cap="flat" cmpd="sng">
            <a:solidFill>
              <a:srgbClr val="7E7E7E"/>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4" name="Google Shape;104;p14"/>
          <p:cNvSpPr/>
          <p:nvPr/>
        </p:nvSpPr>
        <p:spPr>
          <a:xfrm>
            <a:off x="454913" y="6432803"/>
            <a:ext cx="120015" cy="190500"/>
          </a:xfrm>
          <a:custGeom>
            <a:avLst/>
            <a:gdLst/>
            <a:ahLst/>
            <a:cxnLst/>
            <a:rect l="l" t="t" r="r" b="b"/>
            <a:pathLst>
              <a:path w="160020" h="190500" extrusionOk="0">
                <a:moveTo>
                  <a:pt x="0" y="0"/>
                </a:moveTo>
                <a:lnTo>
                  <a:pt x="0" y="190500"/>
                </a:lnTo>
                <a:lnTo>
                  <a:pt x="160020" y="95250"/>
                </a:lnTo>
                <a:lnTo>
                  <a:pt x="0"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5" name="Google Shape;105;p14"/>
          <p:cNvSpPr/>
          <p:nvPr/>
        </p:nvSpPr>
        <p:spPr>
          <a:xfrm>
            <a:off x="6997446" y="6117335"/>
            <a:ext cx="1842515" cy="740661"/>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6" name="Google Shape;106;p14"/>
          <p:cNvSpPr txBox="1">
            <a:spLocks noGrp="1"/>
          </p:cNvSpPr>
          <p:nvPr>
            <p:ph type="title"/>
          </p:nvPr>
        </p:nvSpPr>
        <p:spPr>
          <a:xfrm>
            <a:off x="914400" y="2990214"/>
            <a:ext cx="7315200" cy="87883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3200"/>
              <a:buNone/>
              <a:defRPr sz="2800" b="0" i="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4"/>
          <p:cNvSpPr txBox="1">
            <a:spLocks noGrp="1"/>
          </p:cNvSpPr>
          <p:nvPr>
            <p:ph type="body" idx="1"/>
          </p:nvPr>
        </p:nvSpPr>
        <p:spPr>
          <a:xfrm>
            <a:off x="516255" y="1238758"/>
            <a:ext cx="8111489" cy="434213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1976"/>
              <a:buNone/>
              <a:defRPr b="0" i="0">
                <a:solidFill>
                  <a:schemeClr val="dk1"/>
                </a:solidFill>
              </a:defRPr>
            </a:lvl1pPr>
            <a:lvl2pPr marL="914400" lvl="1" indent="-228600" algn="l">
              <a:spcBef>
                <a:spcPts val="500"/>
              </a:spcBef>
              <a:spcAft>
                <a:spcPts val="0"/>
              </a:spcAft>
              <a:buSzPts val="1748"/>
              <a:buNone/>
              <a:defRPr/>
            </a:lvl2pPr>
            <a:lvl3pPr marL="1371600" lvl="2" indent="-228600" algn="l">
              <a:spcBef>
                <a:spcPts val="500"/>
              </a:spcBef>
              <a:spcAft>
                <a:spcPts val="0"/>
              </a:spcAft>
              <a:buSzPts val="1520"/>
              <a:buNone/>
              <a:defRPr/>
            </a:lvl3pPr>
            <a:lvl4pPr marL="1828800" lvl="3" indent="-228600" algn="l">
              <a:spcBef>
                <a:spcPts val="400"/>
              </a:spcBef>
              <a:spcAft>
                <a:spcPts val="0"/>
              </a:spcAft>
              <a:buSzPts val="1260"/>
              <a:buNone/>
              <a:defRPr/>
            </a:lvl4pPr>
            <a:lvl5pPr marL="2286000" lvl="4" indent="-228600" algn="l">
              <a:spcBef>
                <a:spcPts val="300"/>
              </a:spcBef>
              <a:spcAft>
                <a:spcPts val="0"/>
              </a:spcAft>
              <a:buSzPts val="1120"/>
              <a:buNone/>
              <a:defRPr/>
            </a:lvl5pPr>
            <a:lvl6pPr marL="2743200" lvl="5" indent="-228600" algn="l">
              <a:spcBef>
                <a:spcPts val="300"/>
              </a:spcBef>
              <a:spcAft>
                <a:spcPts val="0"/>
              </a:spcAft>
              <a:buSzPts val="1200"/>
              <a:buNone/>
              <a:defRPr/>
            </a:lvl6pPr>
            <a:lvl7pPr marL="3200400" lvl="6" indent="-228600" algn="l">
              <a:spcBef>
                <a:spcPts val="300"/>
              </a:spcBef>
              <a:spcAft>
                <a:spcPts val="0"/>
              </a:spcAft>
              <a:buSzPts val="1050"/>
              <a:buNone/>
              <a:defRPr/>
            </a:lvl7pPr>
            <a:lvl8pPr marL="3657600" lvl="7" indent="-228600" algn="l">
              <a:spcBef>
                <a:spcPts val="300"/>
              </a:spcBef>
              <a:spcAft>
                <a:spcPts val="0"/>
              </a:spcAft>
              <a:buSzPts val="1050"/>
              <a:buNone/>
              <a:defRPr/>
            </a:lvl8pPr>
            <a:lvl9pPr marL="4114800" lvl="8" indent="-228600" algn="l">
              <a:spcBef>
                <a:spcPts val="300"/>
              </a:spcBef>
              <a:spcAft>
                <a:spcPts val="0"/>
              </a:spcAft>
              <a:buSzPts val="900"/>
              <a:buNone/>
              <a:defRPr/>
            </a:lvl9pPr>
          </a:lstStyle>
          <a:p>
            <a:endParaRPr/>
          </a:p>
        </p:txBody>
      </p:sp>
      <p:sp>
        <p:nvSpPr>
          <p:cNvPr id="108" name="Google Shape;108;p1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sldNum" idx="12"/>
          </p:nvPr>
        </p:nvSpPr>
        <p:spPr>
          <a:xfrm>
            <a:off x="835685" y="6406205"/>
            <a:ext cx="95250" cy="202565"/>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buNone/>
              <a:defRPr sz="1200" b="0" i="0">
                <a:solidFill>
                  <a:srgbClr val="7E7E7E"/>
                </a:solidFill>
                <a:latin typeface="Trebuchet MS"/>
                <a:ea typeface="Trebuchet MS"/>
                <a:cs typeface="Trebuchet MS"/>
                <a:sym typeface="Trebuchet MS"/>
              </a:defRPr>
            </a:lvl1pPr>
            <a:lvl2pPr marL="25400" marR="0" lvl="1" indent="0" algn="l">
              <a:lnSpc>
                <a:spcPct val="100000"/>
              </a:lnSpc>
              <a:spcBef>
                <a:spcPts val="0"/>
              </a:spcBef>
              <a:buNone/>
              <a:defRPr sz="1200" b="0" i="0">
                <a:solidFill>
                  <a:srgbClr val="7E7E7E"/>
                </a:solidFill>
                <a:latin typeface="Trebuchet MS"/>
                <a:ea typeface="Trebuchet MS"/>
                <a:cs typeface="Trebuchet MS"/>
                <a:sym typeface="Trebuchet MS"/>
              </a:defRPr>
            </a:lvl2pPr>
            <a:lvl3pPr marL="25400" marR="0" lvl="2" indent="0" algn="l">
              <a:lnSpc>
                <a:spcPct val="100000"/>
              </a:lnSpc>
              <a:spcBef>
                <a:spcPts val="0"/>
              </a:spcBef>
              <a:buNone/>
              <a:defRPr sz="1200" b="0" i="0">
                <a:solidFill>
                  <a:srgbClr val="7E7E7E"/>
                </a:solidFill>
                <a:latin typeface="Trebuchet MS"/>
                <a:ea typeface="Trebuchet MS"/>
                <a:cs typeface="Trebuchet MS"/>
                <a:sym typeface="Trebuchet MS"/>
              </a:defRPr>
            </a:lvl3pPr>
            <a:lvl4pPr marL="25400" marR="0" lvl="3" indent="0" algn="l">
              <a:lnSpc>
                <a:spcPct val="100000"/>
              </a:lnSpc>
              <a:spcBef>
                <a:spcPts val="0"/>
              </a:spcBef>
              <a:buNone/>
              <a:defRPr sz="1200" b="0" i="0">
                <a:solidFill>
                  <a:srgbClr val="7E7E7E"/>
                </a:solidFill>
                <a:latin typeface="Trebuchet MS"/>
                <a:ea typeface="Trebuchet MS"/>
                <a:cs typeface="Trebuchet MS"/>
                <a:sym typeface="Trebuchet MS"/>
              </a:defRPr>
            </a:lvl4pPr>
            <a:lvl5pPr marL="25400" marR="0" lvl="4" indent="0" algn="l">
              <a:lnSpc>
                <a:spcPct val="100000"/>
              </a:lnSpc>
              <a:spcBef>
                <a:spcPts val="0"/>
              </a:spcBef>
              <a:buNone/>
              <a:defRPr sz="1200" b="0" i="0">
                <a:solidFill>
                  <a:srgbClr val="7E7E7E"/>
                </a:solidFill>
                <a:latin typeface="Trebuchet MS"/>
                <a:ea typeface="Trebuchet MS"/>
                <a:cs typeface="Trebuchet MS"/>
                <a:sym typeface="Trebuchet MS"/>
              </a:defRPr>
            </a:lvl5pPr>
            <a:lvl6pPr marL="25400" marR="0" lvl="5" indent="0" algn="l">
              <a:lnSpc>
                <a:spcPct val="100000"/>
              </a:lnSpc>
              <a:spcBef>
                <a:spcPts val="0"/>
              </a:spcBef>
              <a:buNone/>
              <a:defRPr sz="1200" b="0" i="0">
                <a:solidFill>
                  <a:srgbClr val="7E7E7E"/>
                </a:solidFill>
                <a:latin typeface="Trebuchet MS"/>
                <a:ea typeface="Trebuchet MS"/>
                <a:cs typeface="Trebuchet MS"/>
                <a:sym typeface="Trebuchet MS"/>
              </a:defRPr>
            </a:lvl6pPr>
            <a:lvl7pPr marL="25400" marR="0" lvl="6" indent="0" algn="l">
              <a:lnSpc>
                <a:spcPct val="100000"/>
              </a:lnSpc>
              <a:spcBef>
                <a:spcPts val="0"/>
              </a:spcBef>
              <a:buNone/>
              <a:defRPr sz="1200" b="0" i="0">
                <a:solidFill>
                  <a:srgbClr val="7E7E7E"/>
                </a:solidFill>
                <a:latin typeface="Trebuchet MS"/>
                <a:ea typeface="Trebuchet MS"/>
                <a:cs typeface="Trebuchet MS"/>
                <a:sym typeface="Trebuchet MS"/>
              </a:defRPr>
            </a:lvl7pPr>
            <a:lvl8pPr marL="25400" marR="0" lvl="7" indent="0" algn="l">
              <a:lnSpc>
                <a:spcPct val="100000"/>
              </a:lnSpc>
              <a:spcBef>
                <a:spcPts val="0"/>
              </a:spcBef>
              <a:buNone/>
              <a:defRPr sz="1200" b="0" i="0">
                <a:solidFill>
                  <a:srgbClr val="7E7E7E"/>
                </a:solidFill>
                <a:latin typeface="Trebuchet MS"/>
                <a:ea typeface="Trebuchet MS"/>
                <a:cs typeface="Trebuchet MS"/>
                <a:sym typeface="Trebuchet MS"/>
              </a:defRPr>
            </a:lvl8pPr>
            <a:lvl9pPr marL="25400" marR="0" lvl="8" indent="0" algn="l">
              <a:lnSpc>
                <a:spcPct val="100000"/>
              </a:lnSpc>
              <a:spcBef>
                <a:spcPts val="0"/>
              </a:spcBef>
              <a:buNone/>
              <a:defRPr sz="1200" b="0" i="0">
                <a:solidFill>
                  <a:srgbClr val="7E7E7E"/>
                </a:solidFill>
                <a:latin typeface="Trebuchet MS"/>
                <a:ea typeface="Trebuchet MS"/>
                <a:cs typeface="Trebuchet MS"/>
                <a:sym typeface="Trebuchet MS"/>
              </a:defRPr>
            </a:lvl9pPr>
          </a:lstStyle>
          <a:p>
            <a:pPr marL="25400" lvl="0" indent="0" algn="l" rtl="0">
              <a:spcBef>
                <a:spcPts val="0"/>
              </a:spcBef>
              <a:spcAft>
                <a:spcPts val="0"/>
              </a:spcAft>
              <a:buNone/>
            </a:pPr>
            <a:fld id="{00000000-1234-1234-1234-123412341234}" type="slidenum">
              <a:rPr lang="en"/>
              <a:t>‹#›</a:t>
            </a:fld>
            <a:endParaRPr sz="1400">
              <a:solidFill>
                <a:schemeClr val="dk2"/>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OBJECT_1">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914400" y="2990214"/>
            <a:ext cx="7315200" cy="87883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3200"/>
              <a:buNone/>
              <a:defRPr sz="2800" b="0" i="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5"/>
          <p:cNvSpPr txBox="1">
            <a:spLocks noGrp="1"/>
          </p:cNvSpPr>
          <p:nvPr>
            <p:ph type="sldNum" idx="12"/>
          </p:nvPr>
        </p:nvSpPr>
        <p:spPr>
          <a:xfrm>
            <a:off x="835685" y="6406205"/>
            <a:ext cx="95250" cy="202565"/>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buNone/>
              <a:defRPr sz="1200" b="0" i="0">
                <a:solidFill>
                  <a:srgbClr val="7E7E7E"/>
                </a:solidFill>
                <a:latin typeface="Trebuchet MS"/>
                <a:ea typeface="Trebuchet MS"/>
                <a:cs typeface="Trebuchet MS"/>
                <a:sym typeface="Trebuchet MS"/>
              </a:defRPr>
            </a:lvl1pPr>
            <a:lvl2pPr marL="25400" marR="0" lvl="1" indent="0" algn="l">
              <a:lnSpc>
                <a:spcPct val="100000"/>
              </a:lnSpc>
              <a:spcBef>
                <a:spcPts val="0"/>
              </a:spcBef>
              <a:buNone/>
              <a:defRPr sz="1200" b="0" i="0">
                <a:solidFill>
                  <a:srgbClr val="7E7E7E"/>
                </a:solidFill>
                <a:latin typeface="Trebuchet MS"/>
                <a:ea typeface="Trebuchet MS"/>
                <a:cs typeface="Trebuchet MS"/>
                <a:sym typeface="Trebuchet MS"/>
              </a:defRPr>
            </a:lvl2pPr>
            <a:lvl3pPr marL="25400" marR="0" lvl="2" indent="0" algn="l">
              <a:lnSpc>
                <a:spcPct val="100000"/>
              </a:lnSpc>
              <a:spcBef>
                <a:spcPts val="0"/>
              </a:spcBef>
              <a:buNone/>
              <a:defRPr sz="1200" b="0" i="0">
                <a:solidFill>
                  <a:srgbClr val="7E7E7E"/>
                </a:solidFill>
                <a:latin typeface="Trebuchet MS"/>
                <a:ea typeface="Trebuchet MS"/>
                <a:cs typeface="Trebuchet MS"/>
                <a:sym typeface="Trebuchet MS"/>
              </a:defRPr>
            </a:lvl3pPr>
            <a:lvl4pPr marL="25400" marR="0" lvl="3" indent="0" algn="l">
              <a:lnSpc>
                <a:spcPct val="100000"/>
              </a:lnSpc>
              <a:spcBef>
                <a:spcPts val="0"/>
              </a:spcBef>
              <a:buNone/>
              <a:defRPr sz="1200" b="0" i="0">
                <a:solidFill>
                  <a:srgbClr val="7E7E7E"/>
                </a:solidFill>
                <a:latin typeface="Trebuchet MS"/>
                <a:ea typeface="Trebuchet MS"/>
                <a:cs typeface="Trebuchet MS"/>
                <a:sym typeface="Trebuchet MS"/>
              </a:defRPr>
            </a:lvl4pPr>
            <a:lvl5pPr marL="25400" marR="0" lvl="4" indent="0" algn="l">
              <a:lnSpc>
                <a:spcPct val="100000"/>
              </a:lnSpc>
              <a:spcBef>
                <a:spcPts val="0"/>
              </a:spcBef>
              <a:buNone/>
              <a:defRPr sz="1200" b="0" i="0">
                <a:solidFill>
                  <a:srgbClr val="7E7E7E"/>
                </a:solidFill>
                <a:latin typeface="Trebuchet MS"/>
                <a:ea typeface="Trebuchet MS"/>
                <a:cs typeface="Trebuchet MS"/>
                <a:sym typeface="Trebuchet MS"/>
              </a:defRPr>
            </a:lvl5pPr>
            <a:lvl6pPr marL="25400" marR="0" lvl="5" indent="0" algn="l">
              <a:lnSpc>
                <a:spcPct val="100000"/>
              </a:lnSpc>
              <a:spcBef>
                <a:spcPts val="0"/>
              </a:spcBef>
              <a:buNone/>
              <a:defRPr sz="1200" b="0" i="0">
                <a:solidFill>
                  <a:srgbClr val="7E7E7E"/>
                </a:solidFill>
                <a:latin typeface="Trebuchet MS"/>
                <a:ea typeface="Trebuchet MS"/>
                <a:cs typeface="Trebuchet MS"/>
                <a:sym typeface="Trebuchet MS"/>
              </a:defRPr>
            </a:lvl6pPr>
            <a:lvl7pPr marL="25400" marR="0" lvl="6" indent="0" algn="l">
              <a:lnSpc>
                <a:spcPct val="100000"/>
              </a:lnSpc>
              <a:spcBef>
                <a:spcPts val="0"/>
              </a:spcBef>
              <a:buNone/>
              <a:defRPr sz="1200" b="0" i="0">
                <a:solidFill>
                  <a:srgbClr val="7E7E7E"/>
                </a:solidFill>
                <a:latin typeface="Trebuchet MS"/>
                <a:ea typeface="Trebuchet MS"/>
                <a:cs typeface="Trebuchet MS"/>
                <a:sym typeface="Trebuchet MS"/>
              </a:defRPr>
            </a:lvl7pPr>
            <a:lvl8pPr marL="25400" marR="0" lvl="7" indent="0" algn="l">
              <a:lnSpc>
                <a:spcPct val="100000"/>
              </a:lnSpc>
              <a:spcBef>
                <a:spcPts val="0"/>
              </a:spcBef>
              <a:buNone/>
              <a:defRPr sz="1200" b="0" i="0">
                <a:solidFill>
                  <a:srgbClr val="7E7E7E"/>
                </a:solidFill>
                <a:latin typeface="Trebuchet MS"/>
                <a:ea typeface="Trebuchet MS"/>
                <a:cs typeface="Trebuchet MS"/>
                <a:sym typeface="Trebuchet MS"/>
              </a:defRPr>
            </a:lvl8pPr>
            <a:lvl9pPr marL="25400" marR="0" lvl="8" indent="0" algn="l">
              <a:lnSpc>
                <a:spcPct val="100000"/>
              </a:lnSpc>
              <a:spcBef>
                <a:spcPts val="0"/>
              </a:spcBef>
              <a:buNone/>
              <a:defRPr sz="1200" b="0" i="0">
                <a:solidFill>
                  <a:srgbClr val="7E7E7E"/>
                </a:solidFill>
                <a:latin typeface="Trebuchet MS"/>
                <a:ea typeface="Trebuchet MS"/>
                <a:cs typeface="Trebuchet MS"/>
                <a:sym typeface="Trebuchet MS"/>
              </a:defRPr>
            </a:lvl9pPr>
          </a:lstStyle>
          <a:p>
            <a:pPr marL="25400" lvl="0" indent="0" algn="l" rtl="0">
              <a:spcBef>
                <a:spcPts val="0"/>
              </a:spcBef>
              <a:spcAft>
                <a:spcPts val="0"/>
              </a:spcAft>
              <a:buNone/>
            </a:pPr>
            <a:fld id="{00000000-1234-1234-1234-123412341234}" type="slidenum">
              <a:rPr lang="en"/>
              <a:t>‹#›</a:t>
            </a:fld>
            <a:endParaRPr sz="1400">
              <a:solidFill>
                <a:schemeClr val="dk2"/>
              </a:solidFill>
              <a:latin typeface="Cabin"/>
              <a:ea typeface="Cabin"/>
              <a:cs typeface="Cabin"/>
              <a:sym typeface="Cab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Clr>
                <a:schemeClr val="lt2"/>
              </a:buClr>
              <a:buSzPts val="3200"/>
              <a:buFont typeface="Bookman Old Style"/>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7"/>
          <p:cNvSpPr txBox="1">
            <a:spLocks noGrp="1"/>
          </p:cNvSpPr>
          <p:nvPr>
            <p:ph type="body" idx="1"/>
          </p:nvPr>
        </p:nvSpPr>
        <p:spPr>
          <a:xfrm>
            <a:off x="1295400" y="4267200"/>
            <a:ext cx="6781800" cy="11430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600"/>
              </a:spcBef>
              <a:spcAft>
                <a:spcPts val="0"/>
              </a:spcAft>
              <a:buSzPts val="1520"/>
              <a:buNone/>
              <a:defRPr sz="2000">
                <a:solidFill>
                  <a:schemeClr val="lt1"/>
                </a:solidFill>
              </a:defRPr>
            </a:lvl1pPr>
            <a:lvl2pPr marL="914400" lvl="1" indent="-228600" algn="l">
              <a:lnSpc>
                <a:spcPct val="100000"/>
              </a:lnSpc>
              <a:spcBef>
                <a:spcPts val="500"/>
              </a:spcBef>
              <a:spcAft>
                <a:spcPts val="0"/>
              </a:spcAft>
              <a:buSzPts val="1368"/>
              <a:buNone/>
              <a:defRPr sz="1800">
                <a:solidFill>
                  <a:schemeClr val="lt1"/>
                </a:solidFill>
              </a:defRPr>
            </a:lvl2pPr>
            <a:lvl3pPr marL="1371600" lvl="2" indent="-228600" algn="l">
              <a:lnSpc>
                <a:spcPct val="100000"/>
              </a:lnSpc>
              <a:spcBef>
                <a:spcPts val="500"/>
              </a:spcBef>
              <a:spcAft>
                <a:spcPts val="0"/>
              </a:spcAft>
              <a:buSzPts val="1216"/>
              <a:buNone/>
              <a:defRPr sz="1600">
                <a:solidFill>
                  <a:schemeClr val="lt1"/>
                </a:solidFill>
              </a:defRPr>
            </a:lvl3pPr>
            <a:lvl4pPr marL="1828800" lvl="3" indent="-228600" algn="l">
              <a:lnSpc>
                <a:spcPct val="100000"/>
              </a:lnSpc>
              <a:spcBef>
                <a:spcPts val="400"/>
              </a:spcBef>
              <a:spcAft>
                <a:spcPts val="0"/>
              </a:spcAft>
              <a:buSzPts val="980"/>
              <a:buNone/>
              <a:defRPr sz="1400">
                <a:solidFill>
                  <a:schemeClr val="lt1"/>
                </a:solidFill>
              </a:defRPr>
            </a:lvl4pPr>
            <a:lvl5pPr marL="2286000" lvl="4" indent="-228600" algn="l">
              <a:lnSpc>
                <a:spcPct val="100000"/>
              </a:lnSpc>
              <a:spcBef>
                <a:spcPts val="300"/>
              </a:spcBef>
              <a:spcAft>
                <a:spcPts val="0"/>
              </a:spcAft>
              <a:buSzPts val="980"/>
              <a:buNone/>
              <a:defRPr sz="1400">
                <a:solidFill>
                  <a:schemeClr val="lt1"/>
                </a:solidFill>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28" name="Google Shape;128;p17"/>
          <p:cNvSpPr txBox="1">
            <a:spLocks noGrp="1"/>
          </p:cNvSpPr>
          <p:nvPr>
            <p:ph type="dt" idx="10"/>
          </p:nvPr>
        </p:nvSpPr>
        <p:spPr>
          <a:xfrm>
            <a:off x="6400800" y="6355080"/>
            <a:ext cx="2286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7"/>
          <p:cNvSpPr txBox="1">
            <a:spLocks noGrp="1"/>
          </p:cNvSpPr>
          <p:nvPr>
            <p:ph type="ftr" idx="11"/>
          </p:nvPr>
        </p:nvSpPr>
        <p:spPr>
          <a:xfrm>
            <a:off x="2898648" y="6355080"/>
            <a:ext cx="34746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7"/>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sp>
        <p:nvSpPr>
          <p:cNvPr id="131" name="Google Shape;131;p17"/>
          <p:cNvSpPr/>
          <p:nvPr/>
        </p:nvSpPr>
        <p:spPr>
          <a:xfrm>
            <a:off x="914400" y="2819400"/>
            <a:ext cx="7315200" cy="128010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132" name="Google Shape;132;p17"/>
          <p:cNvSpPr/>
          <p:nvPr/>
        </p:nvSpPr>
        <p:spPr>
          <a:xfrm>
            <a:off x="914400" y="2819400"/>
            <a:ext cx="228600" cy="128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pic>
        <p:nvPicPr>
          <p:cNvPr id="133" name="Google Shape;133;p17" descr="maryland.gov">
            <a:hlinkClick r:id="rId2"/>
          </p:cNvPr>
          <p:cNvPicPr preferRelativeResize="0"/>
          <p:nvPr/>
        </p:nvPicPr>
        <p:blipFill rotWithShape="1">
          <a:blip r:embed="rId3">
            <a:alphaModFix/>
          </a:blip>
          <a:srcRect/>
          <a:stretch/>
        </p:blipFill>
        <p:spPr>
          <a:xfrm>
            <a:off x="7391400" y="6115049"/>
            <a:ext cx="900113" cy="4179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37" name="Google Shape;137;p18"/>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9"/>
          <p:cNvSpPr txBox="1">
            <a:spLocks noGrp="1"/>
          </p:cNvSpPr>
          <p:nvPr>
            <p:ph type="body" idx="1"/>
          </p:nvPr>
        </p:nvSpPr>
        <p:spPr>
          <a:xfrm>
            <a:off x="457200" y="1285875"/>
            <a:ext cx="4040100" cy="6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41" name="Google Shape;141;p19"/>
          <p:cNvSpPr txBox="1">
            <a:spLocks noGrp="1"/>
          </p:cNvSpPr>
          <p:nvPr>
            <p:ph type="body" idx="2"/>
          </p:nvPr>
        </p:nvSpPr>
        <p:spPr>
          <a:xfrm>
            <a:off x="4648200" y="1295400"/>
            <a:ext cx="4041600" cy="6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42" name="Google Shape;142;p19"/>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9"/>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9"/>
          <p:cNvSpPr txBox="1">
            <a:spLocks noGrp="1"/>
          </p:cNvSpPr>
          <p:nvPr>
            <p:ph type="body" idx="3"/>
          </p:nvPr>
        </p:nvSpPr>
        <p:spPr>
          <a:xfrm>
            <a:off x="457200" y="2133600"/>
            <a:ext cx="4038600" cy="4038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45" name="Google Shape;145;p19"/>
          <p:cNvSpPr txBox="1">
            <a:spLocks noGrp="1"/>
          </p:cNvSpPr>
          <p:nvPr>
            <p:ph type="body" idx="4"/>
          </p:nvPr>
        </p:nvSpPr>
        <p:spPr>
          <a:xfrm>
            <a:off x="4648200" y="2133600"/>
            <a:ext cx="4038600" cy="4038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54076" algn="l">
              <a:lnSpc>
                <a:spcPct val="100000"/>
              </a:lnSpc>
              <a:spcBef>
                <a:spcPts val="0"/>
              </a:spcBef>
              <a:spcAft>
                <a:spcPts val="0"/>
              </a:spcAft>
              <a:buSzPts val="1976"/>
              <a:buChar char="▶"/>
              <a:defRPr/>
            </a:lvl1pPr>
            <a:lvl2pPr marL="914400" lvl="1" indent="-339597" algn="l">
              <a:lnSpc>
                <a:spcPct val="100000"/>
              </a:lnSpc>
              <a:spcBef>
                <a:spcPts val="0"/>
              </a:spcBef>
              <a:spcAft>
                <a:spcPts val="0"/>
              </a:spcAft>
              <a:buSzPts val="1748"/>
              <a:buChar char="▶"/>
              <a:defRPr/>
            </a:lvl2pPr>
            <a:lvl3pPr marL="1371600" lvl="2" indent="-325119" algn="l">
              <a:lnSpc>
                <a:spcPct val="100000"/>
              </a:lnSpc>
              <a:spcBef>
                <a:spcPts val="0"/>
              </a:spcBef>
              <a:spcAft>
                <a:spcPts val="0"/>
              </a:spcAft>
              <a:buSzPts val="1520"/>
              <a:buChar char="▶"/>
              <a:defRPr/>
            </a:lvl3pPr>
            <a:lvl4pPr marL="1828800" lvl="3" indent="-308610" algn="l">
              <a:lnSpc>
                <a:spcPct val="100000"/>
              </a:lnSpc>
              <a:spcBef>
                <a:spcPts val="0"/>
              </a:spcBef>
              <a:spcAft>
                <a:spcPts val="0"/>
              </a:spcAft>
              <a:buSzPts val="1260"/>
              <a:buChar char="◻"/>
              <a:defRPr/>
            </a:lvl4pPr>
            <a:lvl5pPr marL="2286000" lvl="4" indent="-299720" algn="l">
              <a:lnSpc>
                <a:spcPct val="100000"/>
              </a:lnSpc>
              <a:spcBef>
                <a:spcPts val="0"/>
              </a:spcBef>
              <a:spcAft>
                <a:spcPts val="0"/>
              </a:spcAft>
              <a:buSzPts val="1120"/>
              <a:buChar char="◻"/>
              <a:defRPr/>
            </a:lvl5pPr>
            <a:lvl6pPr marL="2743200" lvl="5" indent="-304800" algn="l">
              <a:lnSpc>
                <a:spcPct val="100000"/>
              </a:lnSpc>
              <a:spcBef>
                <a:spcPts val="0"/>
              </a:spcBef>
              <a:spcAft>
                <a:spcPts val="0"/>
              </a:spcAft>
              <a:buSzPts val="1200"/>
              <a:buChar char="▶"/>
              <a:defRPr/>
            </a:lvl6pPr>
            <a:lvl7pPr marL="3200400" lvl="6" indent="-295275" algn="l">
              <a:lnSpc>
                <a:spcPct val="100000"/>
              </a:lnSpc>
              <a:spcBef>
                <a:spcPts val="0"/>
              </a:spcBef>
              <a:spcAft>
                <a:spcPts val="0"/>
              </a:spcAft>
              <a:buSzPts val="1050"/>
              <a:buChar char="▶"/>
              <a:defRPr/>
            </a:lvl7pPr>
            <a:lvl8pPr marL="3657600" lvl="7" indent="-295275" algn="l">
              <a:lnSpc>
                <a:spcPct val="100000"/>
              </a:lnSpc>
              <a:spcBef>
                <a:spcPts val="0"/>
              </a:spcBef>
              <a:spcAft>
                <a:spcPts val="0"/>
              </a:spcAft>
              <a:buSzPts val="1050"/>
              <a:buChar char="▶"/>
              <a:defRPr/>
            </a:lvl8pPr>
            <a:lvl9pPr marL="4114800" lvl="8" indent="-285750" algn="l">
              <a:lnSpc>
                <a:spcPct val="100000"/>
              </a:lnSpc>
              <a:spcBef>
                <a:spcPts val="0"/>
              </a:spcBef>
              <a:spcAft>
                <a:spcPts val="0"/>
              </a:spcAft>
              <a:buSzPts val="900"/>
              <a:buChar char="▶"/>
              <a:defRPr/>
            </a:lvl9pPr>
          </a:lstStyle>
          <a:p>
            <a:endParaRPr/>
          </a:p>
        </p:txBody>
      </p:sp>
      <p:sp>
        <p:nvSpPr>
          <p:cNvPr id="149" name="Google Shape;149;p20"/>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p21"/>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Clr>
                <a:schemeClr val="dk1"/>
              </a:buClr>
              <a:buSzPts val="3200"/>
              <a:buFont typeface="Bookman Old Style"/>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1"/>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Autofit/>
          </a:bodyPr>
          <a:lstStyle>
            <a:lvl1pPr lvl="0" algn="r">
              <a:lnSpc>
                <a:spcPct val="100000"/>
              </a:lnSpc>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lnSpc>
                <a:spcPct val="100000"/>
              </a:lnSpc>
              <a:spcBef>
                <a:spcPts val="500"/>
              </a:spcBef>
              <a:spcAft>
                <a:spcPts val="0"/>
              </a:spcAft>
              <a:buSzPts val="1368"/>
              <a:buNone/>
              <a:defRPr/>
            </a:lvl2pPr>
            <a:lvl3pPr lvl="2" algn="ctr">
              <a:lnSpc>
                <a:spcPct val="100000"/>
              </a:lnSpc>
              <a:spcBef>
                <a:spcPts val="500"/>
              </a:spcBef>
              <a:spcAft>
                <a:spcPts val="0"/>
              </a:spcAft>
              <a:buSzPts val="1368"/>
              <a:buNone/>
              <a:defRPr/>
            </a:lvl3pPr>
            <a:lvl4pPr lvl="3" algn="ctr">
              <a:lnSpc>
                <a:spcPct val="100000"/>
              </a:lnSpc>
              <a:spcBef>
                <a:spcPts val="400"/>
              </a:spcBef>
              <a:spcAft>
                <a:spcPts val="0"/>
              </a:spcAft>
              <a:buSzPts val="1260"/>
              <a:buNone/>
              <a:defRPr/>
            </a:lvl4pPr>
            <a:lvl5pPr lvl="4" algn="ctr">
              <a:lnSpc>
                <a:spcPct val="100000"/>
              </a:lnSpc>
              <a:spcBef>
                <a:spcPts val="300"/>
              </a:spcBef>
              <a:spcAft>
                <a:spcPts val="0"/>
              </a:spcAft>
              <a:buSzPts val="1260"/>
              <a:buNone/>
              <a:defRPr/>
            </a:lvl5pPr>
            <a:lvl6pPr lvl="5" algn="ctr">
              <a:lnSpc>
                <a:spcPct val="100000"/>
              </a:lnSpc>
              <a:spcBef>
                <a:spcPts val="300"/>
              </a:spcBef>
              <a:spcAft>
                <a:spcPts val="0"/>
              </a:spcAft>
              <a:buSzPts val="1350"/>
              <a:buNone/>
              <a:defRPr/>
            </a:lvl6pPr>
            <a:lvl7pPr lvl="6" algn="ctr">
              <a:lnSpc>
                <a:spcPct val="100000"/>
              </a:lnSpc>
              <a:spcBef>
                <a:spcPts val="300"/>
              </a:spcBef>
              <a:spcAft>
                <a:spcPts val="0"/>
              </a:spcAft>
              <a:buSzPts val="1350"/>
              <a:buNone/>
              <a:defRPr/>
            </a:lvl7pPr>
            <a:lvl8pPr lvl="7" algn="ctr">
              <a:lnSpc>
                <a:spcPct val="100000"/>
              </a:lnSpc>
              <a:spcBef>
                <a:spcPts val="300"/>
              </a:spcBef>
              <a:spcAft>
                <a:spcPts val="0"/>
              </a:spcAft>
              <a:buSzPts val="1350"/>
              <a:buNone/>
              <a:defRPr/>
            </a:lvl8pPr>
            <a:lvl9pPr lvl="8" algn="ctr">
              <a:lnSpc>
                <a:spcPct val="100000"/>
              </a:lnSpc>
              <a:spcBef>
                <a:spcPts val="300"/>
              </a:spcBef>
              <a:spcAft>
                <a:spcPts val="0"/>
              </a:spcAft>
              <a:buSzPts val="1350"/>
              <a:buNone/>
              <a:defRPr/>
            </a:lvl9pPr>
          </a:lstStyle>
          <a:p>
            <a:endParaRPr/>
          </a:p>
        </p:txBody>
      </p:sp>
      <p:sp>
        <p:nvSpPr>
          <p:cNvPr id="153" name="Google Shape;153;p21"/>
          <p:cNvSpPr/>
          <p:nvPr/>
        </p:nvSpPr>
        <p:spPr>
          <a:xfrm>
            <a:off x="904875" y="3648075"/>
            <a:ext cx="7315200" cy="1280100"/>
          </a:xfrm>
          <a:prstGeom prst="rect">
            <a:avLst/>
          </a:prstGeom>
          <a:noFill/>
          <a:ln w="9525" cap="rnd"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154" name="Google Shape;154;p21"/>
          <p:cNvSpPr/>
          <p:nvPr/>
        </p:nvSpPr>
        <p:spPr>
          <a:xfrm>
            <a:off x="914400" y="5048250"/>
            <a:ext cx="7315200" cy="685800"/>
          </a:xfrm>
          <a:prstGeom prst="rect">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155" name="Google Shape;155;p21"/>
          <p:cNvSpPr/>
          <p:nvPr/>
        </p:nvSpPr>
        <p:spPr>
          <a:xfrm>
            <a:off x="904875" y="3648075"/>
            <a:ext cx="228600" cy="1280100"/>
          </a:xfrm>
          <a:prstGeom prst="rect">
            <a:avLst/>
          </a:prstGeom>
          <a:solidFill>
            <a:srgbClr val="C00000"/>
          </a:solidFill>
          <a:ln w="9525" cap="rnd"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156" name="Google Shape;156;p21"/>
          <p:cNvSpPr/>
          <p:nvPr/>
        </p:nvSpPr>
        <p:spPr>
          <a:xfrm>
            <a:off x="914400" y="5048250"/>
            <a:ext cx="228600" cy="685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pic>
        <p:nvPicPr>
          <p:cNvPr id="157" name="Google Shape;157;p21" descr="maryland.gov">
            <a:hlinkClick r:id="rId2"/>
          </p:cNvPr>
          <p:cNvPicPr preferRelativeResize="0"/>
          <p:nvPr/>
        </p:nvPicPr>
        <p:blipFill rotWithShape="1">
          <a:blip r:embed="rId3">
            <a:alphaModFix/>
          </a:blip>
          <a:srcRect/>
          <a:stretch/>
        </p:blipFill>
        <p:spPr>
          <a:xfrm>
            <a:off x="825030" y="2982383"/>
            <a:ext cx="900113" cy="417910"/>
          </a:xfrm>
          <a:prstGeom prst="rect">
            <a:avLst/>
          </a:prstGeom>
          <a:noFill/>
          <a:ln>
            <a:noFill/>
          </a:ln>
        </p:spPr>
      </p:pic>
      <p:pic>
        <p:nvPicPr>
          <p:cNvPr id="158" name="Google Shape;158;p21" descr="HSCRC logo.png"/>
          <p:cNvPicPr preferRelativeResize="0"/>
          <p:nvPr/>
        </p:nvPicPr>
        <p:blipFill rotWithShape="1">
          <a:blip r:embed="rId4">
            <a:alphaModFix/>
          </a:blip>
          <a:srcRect/>
          <a:stretch/>
        </p:blipFill>
        <p:spPr>
          <a:xfrm>
            <a:off x="7170820" y="6187548"/>
            <a:ext cx="938631" cy="3771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30" name="Google Shape;30;p3"/>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2"/>
          <p:cNvSpPr txBox="1">
            <a:spLocks noGrp="1"/>
          </p:cNvSpPr>
          <p:nvPr>
            <p:ph type="body" idx="1"/>
          </p:nvPr>
        </p:nvSpPr>
        <p:spPr>
          <a:xfrm>
            <a:off x="311700" y="1536633"/>
            <a:ext cx="3999900" cy="45552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600"/>
              </a:spcBef>
              <a:spcAft>
                <a:spcPts val="0"/>
              </a:spcAft>
              <a:buSzPts val="1400"/>
              <a:buChar char="▶"/>
              <a:defRPr sz="1400"/>
            </a:lvl1pPr>
            <a:lvl2pPr marL="914400" lvl="1" indent="-304800" algn="l">
              <a:lnSpc>
                <a:spcPct val="100000"/>
              </a:lnSpc>
              <a:spcBef>
                <a:spcPts val="500"/>
              </a:spcBef>
              <a:spcAft>
                <a:spcPts val="0"/>
              </a:spcAft>
              <a:buSzPts val="1200"/>
              <a:buChar char="▶"/>
              <a:defRPr sz="1200"/>
            </a:lvl2pPr>
            <a:lvl3pPr marL="1371600" lvl="2" indent="-304800" algn="l">
              <a:lnSpc>
                <a:spcPct val="100000"/>
              </a:lnSpc>
              <a:spcBef>
                <a:spcPts val="500"/>
              </a:spcBef>
              <a:spcAft>
                <a:spcPts val="0"/>
              </a:spcAft>
              <a:buSzPts val="1200"/>
              <a:buChar char="▶"/>
              <a:defRPr sz="1200"/>
            </a:lvl3pPr>
            <a:lvl4pPr marL="1828800" lvl="3" indent="-304800" algn="l">
              <a:lnSpc>
                <a:spcPct val="100000"/>
              </a:lnSpc>
              <a:spcBef>
                <a:spcPts val="400"/>
              </a:spcBef>
              <a:spcAft>
                <a:spcPts val="0"/>
              </a:spcAft>
              <a:buSzPts val="1200"/>
              <a:buChar char="◻"/>
              <a:defRPr sz="1200"/>
            </a:lvl4pPr>
            <a:lvl5pPr marL="2286000" lvl="4" indent="-304800" algn="l">
              <a:lnSpc>
                <a:spcPct val="100000"/>
              </a:lnSpc>
              <a:spcBef>
                <a:spcPts val="300"/>
              </a:spcBef>
              <a:spcAft>
                <a:spcPts val="0"/>
              </a:spcAft>
              <a:buSzPts val="1200"/>
              <a:buChar char="◻"/>
              <a:defRPr sz="1200"/>
            </a:lvl5pPr>
            <a:lvl6pPr marL="2743200" lvl="5" indent="-304800" algn="l">
              <a:lnSpc>
                <a:spcPct val="100000"/>
              </a:lnSpc>
              <a:spcBef>
                <a:spcPts val="300"/>
              </a:spcBef>
              <a:spcAft>
                <a:spcPts val="0"/>
              </a:spcAft>
              <a:buSzPts val="1200"/>
              <a:buChar char="▶"/>
              <a:defRPr sz="1200"/>
            </a:lvl6pPr>
            <a:lvl7pPr marL="3200400" lvl="6" indent="-304800" algn="l">
              <a:lnSpc>
                <a:spcPct val="100000"/>
              </a:lnSpc>
              <a:spcBef>
                <a:spcPts val="300"/>
              </a:spcBef>
              <a:spcAft>
                <a:spcPts val="0"/>
              </a:spcAft>
              <a:buSzPts val="1200"/>
              <a:buChar char="▶"/>
              <a:defRPr sz="1200"/>
            </a:lvl7pPr>
            <a:lvl8pPr marL="3657600" lvl="7" indent="-304800" algn="l">
              <a:lnSpc>
                <a:spcPct val="100000"/>
              </a:lnSpc>
              <a:spcBef>
                <a:spcPts val="300"/>
              </a:spcBef>
              <a:spcAft>
                <a:spcPts val="0"/>
              </a:spcAft>
              <a:buSzPts val="1200"/>
              <a:buChar char="▶"/>
              <a:defRPr sz="1200"/>
            </a:lvl8pPr>
            <a:lvl9pPr marL="4114800" lvl="8" indent="-304800" algn="l">
              <a:lnSpc>
                <a:spcPct val="100000"/>
              </a:lnSpc>
              <a:spcBef>
                <a:spcPts val="300"/>
              </a:spcBef>
              <a:spcAft>
                <a:spcPts val="0"/>
              </a:spcAft>
              <a:buSzPts val="1200"/>
              <a:buChar char="▶"/>
              <a:defRPr sz="1200"/>
            </a:lvl9pPr>
          </a:lstStyle>
          <a:p>
            <a:endParaRPr/>
          </a:p>
        </p:txBody>
      </p:sp>
      <p:sp>
        <p:nvSpPr>
          <p:cNvPr id="162" name="Google Shape;162;p22"/>
          <p:cNvSpPr txBox="1">
            <a:spLocks noGrp="1"/>
          </p:cNvSpPr>
          <p:nvPr>
            <p:ph type="body" idx="2"/>
          </p:nvPr>
        </p:nvSpPr>
        <p:spPr>
          <a:xfrm>
            <a:off x="4832400" y="1536633"/>
            <a:ext cx="3999900" cy="45552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600"/>
              </a:spcBef>
              <a:spcAft>
                <a:spcPts val="0"/>
              </a:spcAft>
              <a:buSzPts val="1400"/>
              <a:buChar char="▶"/>
              <a:defRPr sz="1400"/>
            </a:lvl1pPr>
            <a:lvl2pPr marL="914400" lvl="1" indent="-304800" algn="l">
              <a:lnSpc>
                <a:spcPct val="100000"/>
              </a:lnSpc>
              <a:spcBef>
                <a:spcPts val="500"/>
              </a:spcBef>
              <a:spcAft>
                <a:spcPts val="0"/>
              </a:spcAft>
              <a:buSzPts val="1200"/>
              <a:buChar char="▶"/>
              <a:defRPr sz="1200"/>
            </a:lvl2pPr>
            <a:lvl3pPr marL="1371600" lvl="2" indent="-304800" algn="l">
              <a:lnSpc>
                <a:spcPct val="100000"/>
              </a:lnSpc>
              <a:spcBef>
                <a:spcPts val="500"/>
              </a:spcBef>
              <a:spcAft>
                <a:spcPts val="0"/>
              </a:spcAft>
              <a:buSzPts val="1200"/>
              <a:buChar char="▶"/>
              <a:defRPr sz="1200"/>
            </a:lvl3pPr>
            <a:lvl4pPr marL="1828800" lvl="3" indent="-304800" algn="l">
              <a:lnSpc>
                <a:spcPct val="100000"/>
              </a:lnSpc>
              <a:spcBef>
                <a:spcPts val="400"/>
              </a:spcBef>
              <a:spcAft>
                <a:spcPts val="0"/>
              </a:spcAft>
              <a:buSzPts val="1200"/>
              <a:buChar char="◻"/>
              <a:defRPr sz="1200"/>
            </a:lvl4pPr>
            <a:lvl5pPr marL="2286000" lvl="4" indent="-304800" algn="l">
              <a:lnSpc>
                <a:spcPct val="100000"/>
              </a:lnSpc>
              <a:spcBef>
                <a:spcPts val="300"/>
              </a:spcBef>
              <a:spcAft>
                <a:spcPts val="0"/>
              </a:spcAft>
              <a:buSzPts val="1200"/>
              <a:buChar char="◻"/>
              <a:defRPr sz="1200"/>
            </a:lvl5pPr>
            <a:lvl6pPr marL="2743200" lvl="5" indent="-304800" algn="l">
              <a:lnSpc>
                <a:spcPct val="100000"/>
              </a:lnSpc>
              <a:spcBef>
                <a:spcPts val="300"/>
              </a:spcBef>
              <a:spcAft>
                <a:spcPts val="0"/>
              </a:spcAft>
              <a:buSzPts val="1200"/>
              <a:buChar char="▶"/>
              <a:defRPr sz="1200"/>
            </a:lvl6pPr>
            <a:lvl7pPr marL="3200400" lvl="6" indent="-304800" algn="l">
              <a:lnSpc>
                <a:spcPct val="100000"/>
              </a:lnSpc>
              <a:spcBef>
                <a:spcPts val="300"/>
              </a:spcBef>
              <a:spcAft>
                <a:spcPts val="0"/>
              </a:spcAft>
              <a:buSzPts val="1200"/>
              <a:buChar char="▶"/>
              <a:defRPr sz="1200"/>
            </a:lvl7pPr>
            <a:lvl8pPr marL="3657600" lvl="7" indent="-304800" algn="l">
              <a:lnSpc>
                <a:spcPct val="100000"/>
              </a:lnSpc>
              <a:spcBef>
                <a:spcPts val="300"/>
              </a:spcBef>
              <a:spcAft>
                <a:spcPts val="0"/>
              </a:spcAft>
              <a:buSzPts val="1200"/>
              <a:buChar char="▶"/>
              <a:defRPr sz="1200"/>
            </a:lvl8pPr>
            <a:lvl9pPr marL="4114800" lvl="8" indent="-304800" algn="l">
              <a:lnSpc>
                <a:spcPct val="100000"/>
              </a:lnSpc>
              <a:spcBef>
                <a:spcPts val="300"/>
              </a:spcBef>
              <a:spcAft>
                <a:spcPts val="0"/>
              </a:spcAft>
              <a:buSzPts val="1200"/>
              <a:buChar char="▶"/>
              <a:defRPr sz="1200"/>
            </a:lvl9pPr>
          </a:lstStyle>
          <a:p>
            <a:endParaRPr/>
          </a:p>
        </p:txBody>
      </p:sp>
      <p:sp>
        <p:nvSpPr>
          <p:cNvPr id="163" name="Google Shape;163;p22"/>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pic>
        <p:nvPicPr>
          <p:cNvPr id="165" name="Google Shape;165;p23" descr="maryland.gov">
            <a:hlinkClick r:id="rId2"/>
          </p:cNvPr>
          <p:cNvPicPr preferRelativeResize="0"/>
          <p:nvPr/>
        </p:nvPicPr>
        <p:blipFill rotWithShape="1">
          <a:blip r:embed="rId3">
            <a:alphaModFix/>
          </a:blip>
          <a:srcRect/>
          <a:stretch/>
        </p:blipFill>
        <p:spPr>
          <a:xfrm>
            <a:off x="7391400" y="6115049"/>
            <a:ext cx="900113" cy="417910"/>
          </a:xfrm>
          <a:prstGeom prst="rect">
            <a:avLst/>
          </a:prstGeom>
          <a:noFill/>
          <a:ln>
            <a:noFill/>
          </a:ln>
        </p:spPr>
      </p:pic>
      <p:sp>
        <p:nvSpPr>
          <p:cNvPr id="166" name="Google Shape;166;p23"/>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4"/>
          <p:cNvSpPr txBox="1">
            <a:spLocks noGrp="1"/>
          </p:cNvSpPr>
          <p:nvPr>
            <p:ph type="body" idx="1"/>
          </p:nvPr>
        </p:nvSpPr>
        <p:spPr>
          <a:xfrm>
            <a:off x="457200" y="1219200"/>
            <a:ext cx="4041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70" name="Google Shape;170;p24"/>
          <p:cNvSpPr txBox="1">
            <a:spLocks noGrp="1"/>
          </p:cNvSpPr>
          <p:nvPr>
            <p:ph type="body" idx="2"/>
          </p:nvPr>
        </p:nvSpPr>
        <p:spPr>
          <a:xfrm>
            <a:off x="4632198" y="1216152"/>
            <a:ext cx="4041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71" name="Google Shape;171;p24"/>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pic>
        <p:nvPicPr>
          <p:cNvPr id="172" name="Google Shape;172;p24" descr="HSCRC logo.png"/>
          <p:cNvPicPr preferRelativeResize="0"/>
          <p:nvPr/>
        </p:nvPicPr>
        <p:blipFill rotWithShape="1">
          <a:blip r:embed="rId2">
            <a:alphaModFix/>
          </a:blip>
          <a:srcRect/>
          <a:stretch/>
        </p:blipFill>
        <p:spPr>
          <a:xfrm>
            <a:off x="6872438" y="6014537"/>
            <a:ext cx="1093670" cy="43942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5"/>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pic>
        <p:nvPicPr>
          <p:cNvPr id="176" name="Google Shape;176;p25" descr="HSCRC logo.png"/>
          <p:cNvPicPr preferRelativeResize="0"/>
          <p:nvPr/>
        </p:nvPicPr>
        <p:blipFill rotWithShape="1">
          <a:blip r:embed="rId2">
            <a:alphaModFix/>
          </a:blip>
          <a:srcRect/>
          <a:stretch/>
        </p:blipFill>
        <p:spPr>
          <a:xfrm>
            <a:off x="7045692" y="6137274"/>
            <a:ext cx="1009015" cy="40540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6324600" y="304800"/>
            <a:ext cx="2514600" cy="838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000"/>
              <a:buFont typeface="Cabin"/>
              <a:buNone/>
              <a:defRPr sz="2000" b="1">
                <a:solidFill>
                  <a:schemeClr val="dk2"/>
                </a:solidFill>
                <a:latin typeface="Cabin"/>
                <a:ea typeface="Cabin"/>
                <a:cs typeface="Cabin"/>
                <a:sym typeface="Cab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6"/>
          <p:cNvSpPr txBox="1">
            <a:spLocks noGrp="1"/>
          </p:cNvSpPr>
          <p:nvPr>
            <p:ph type="body" idx="1"/>
          </p:nvPr>
        </p:nvSpPr>
        <p:spPr>
          <a:xfrm>
            <a:off x="6324600" y="1219200"/>
            <a:ext cx="2514600" cy="4843500"/>
          </a:xfrm>
          <a:prstGeom prst="rect">
            <a:avLst/>
          </a:prstGeom>
          <a:noFill/>
          <a:ln>
            <a:noFill/>
          </a:ln>
        </p:spPr>
        <p:txBody>
          <a:bodyPr spcFirstLastPara="1" wrap="square" lIns="91425" tIns="45700" rIns="91425" bIns="45700" anchor="t" anchorCtr="0">
            <a:noAutofit/>
          </a:bodyPr>
          <a:lstStyle>
            <a:lvl1pPr marL="457200" lvl="0" indent="-228600" algn="l">
              <a:lnSpc>
                <a:spcPct val="137500"/>
              </a:lnSpc>
              <a:spcBef>
                <a:spcPts val="600"/>
              </a:spcBef>
              <a:spcAft>
                <a:spcPts val="0"/>
              </a:spcAft>
              <a:buSzPts val="1216"/>
              <a:buNone/>
              <a:defRPr sz="1600">
                <a:solidFill>
                  <a:schemeClr val="dk2"/>
                </a:solidFill>
              </a:defRPr>
            </a:lvl1pPr>
            <a:lvl2pPr marL="914400" lvl="1" indent="-228600" algn="l">
              <a:lnSpc>
                <a:spcPct val="100000"/>
              </a:lnSpc>
              <a:spcBef>
                <a:spcPts val="1000"/>
              </a:spcBef>
              <a:spcAft>
                <a:spcPts val="0"/>
              </a:spcAft>
              <a:buSzPts val="912"/>
              <a:buNone/>
              <a:defRPr sz="1200"/>
            </a:lvl2pPr>
            <a:lvl3pPr marL="1371600" lvl="2" indent="-228600" algn="l">
              <a:lnSpc>
                <a:spcPct val="100000"/>
              </a:lnSpc>
              <a:spcBef>
                <a:spcPts val="500"/>
              </a:spcBef>
              <a:spcAft>
                <a:spcPts val="0"/>
              </a:spcAft>
              <a:buSzPts val="760"/>
              <a:buNone/>
              <a:defRPr sz="1000"/>
            </a:lvl3pPr>
            <a:lvl4pPr marL="1828800" lvl="3" indent="-228600" algn="l">
              <a:lnSpc>
                <a:spcPct val="100000"/>
              </a:lnSpc>
              <a:spcBef>
                <a:spcPts val="400"/>
              </a:spcBef>
              <a:spcAft>
                <a:spcPts val="0"/>
              </a:spcAft>
              <a:buSzPts val="630"/>
              <a:buNone/>
              <a:defRPr sz="900"/>
            </a:lvl4pPr>
            <a:lvl5pPr marL="2286000" lvl="4" indent="-228600" algn="l">
              <a:lnSpc>
                <a:spcPct val="100000"/>
              </a:lnSpc>
              <a:spcBef>
                <a:spcPts val="300"/>
              </a:spcBef>
              <a:spcAft>
                <a:spcPts val="0"/>
              </a:spcAft>
              <a:buSzPts val="630"/>
              <a:buNone/>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80" name="Google Shape;180;p26"/>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6"/>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6"/>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183" name="Google Shape;183;p26"/>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84" name="Google Shape;184;p26"/>
          <p:cNvCxnSpPr/>
          <p:nvPr/>
        </p:nvCxnSpPr>
        <p:spPr>
          <a:xfrm rot="5400000">
            <a:off x="3160615" y="3324255"/>
            <a:ext cx="6035100" cy="0"/>
          </a:xfrm>
          <a:prstGeom prst="straightConnector1">
            <a:avLst/>
          </a:prstGeom>
          <a:noFill/>
          <a:ln w="9525" cap="flat" cmpd="sng">
            <a:solidFill>
              <a:schemeClr val="accent2"/>
            </a:solidFill>
            <a:prstDash val="dash"/>
            <a:round/>
            <a:headEnd type="none" w="sm" len="sm"/>
            <a:tailEnd type="none" w="sm" len="sm"/>
          </a:ln>
        </p:spPr>
      </p:cxnSp>
      <p:sp>
        <p:nvSpPr>
          <p:cNvPr id="185" name="Google Shape;185;p26"/>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186" name="Google Shape;186;p26"/>
          <p:cNvSpPr txBox="1">
            <a:spLocks noGrp="1"/>
          </p:cNvSpPr>
          <p:nvPr>
            <p:ph type="body" idx="2"/>
          </p:nvPr>
        </p:nvSpPr>
        <p:spPr>
          <a:xfrm>
            <a:off x="304800" y="304800"/>
            <a:ext cx="5715000" cy="57150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457200" y="500856"/>
            <a:ext cx="8229600" cy="674700"/>
          </a:xfrm>
          <a:prstGeom prst="rect">
            <a:avLst/>
          </a:prstGeom>
          <a:noFill/>
          <a:ln w="9525" cap="flat" cmpd="sng">
            <a:solidFill>
              <a:schemeClr val="accent1"/>
            </a:solidFill>
            <a:prstDash val="solid"/>
            <a:round/>
            <a:headEnd type="none" w="sm" len="sm"/>
            <a:tailEnd type="none" w="sm" len="sm"/>
          </a:ln>
        </p:spPr>
        <p:txBody>
          <a:bodyPr spcFirstLastPara="1" wrap="square" lIns="274300" tIns="45700" rIns="91425" bIns="45700" anchor="ctr" anchorCtr="0">
            <a:noAutofit/>
          </a:bodyPr>
          <a:lstStyle>
            <a:lvl1pPr lvl="0" algn="r">
              <a:lnSpc>
                <a:spcPct val="100000"/>
              </a:lnSpc>
              <a:spcBef>
                <a:spcPts val="0"/>
              </a:spcBef>
              <a:spcAft>
                <a:spcPts val="0"/>
              </a:spcAft>
              <a:buClr>
                <a:schemeClr val="lt1"/>
              </a:buClr>
              <a:buSzPts val="2000"/>
              <a:buFont typeface="Bookman Old Style"/>
              <a:buNone/>
              <a:defRPr sz="2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27"/>
          <p:cNvSpPr>
            <a:spLocks noGrp="1"/>
          </p:cNvSpPr>
          <p:nvPr>
            <p:ph type="pic" idx="2"/>
          </p:nvPr>
        </p:nvSpPr>
        <p:spPr>
          <a:xfrm>
            <a:off x="457200" y="1905000"/>
            <a:ext cx="8229600" cy="4270200"/>
          </a:xfrm>
          <a:prstGeom prst="rect">
            <a:avLst/>
          </a:prstGeom>
          <a:solidFill>
            <a:srgbClr val="BABABA"/>
          </a:solid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2432"/>
              <a:buFont typeface="Noto Sans Symbols"/>
              <a:buNone/>
              <a:defRPr sz="3200" b="0" i="0" u="none" strike="noStrike" cap="none">
                <a:solidFill>
                  <a:schemeClr val="lt1"/>
                </a:solidFill>
                <a:latin typeface="Cabin"/>
                <a:ea typeface="Cabin"/>
                <a:cs typeface="Cabin"/>
                <a:sym typeface="Cabin"/>
              </a:defRPr>
            </a:lvl1pPr>
            <a:lvl2pPr marR="0" lvl="1" algn="l" rtl="0">
              <a:lnSpc>
                <a:spcPct val="100000"/>
              </a:lnSpc>
              <a:spcBef>
                <a:spcPts val="500"/>
              </a:spcBef>
              <a:spcAft>
                <a:spcPts val="0"/>
              </a:spcAft>
              <a:buClr>
                <a:schemeClr val="accent2"/>
              </a:buClr>
              <a:buSzPts val="1748"/>
              <a:buFont typeface="Noto Sans Symbols"/>
              <a:buChar char="▶"/>
              <a:defRPr sz="2300" b="0" i="0" u="none" strike="noStrike" cap="none">
                <a:solidFill>
                  <a:schemeClr val="lt2"/>
                </a:solidFill>
                <a:latin typeface="Cabin"/>
                <a:ea typeface="Cabin"/>
                <a:cs typeface="Cabin"/>
                <a:sym typeface="Cabin"/>
              </a:defRPr>
            </a:lvl2pPr>
            <a:lvl3pPr marR="0" lvl="2" algn="l" rtl="0">
              <a:lnSpc>
                <a:spcPct val="100000"/>
              </a:lnSpc>
              <a:spcBef>
                <a:spcPts val="500"/>
              </a:spcBef>
              <a:spcAft>
                <a:spcPts val="0"/>
              </a:spcAft>
              <a:buClr>
                <a:schemeClr val="dk1"/>
              </a:buClr>
              <a:buSzPts val="1520"/>
              <a:buFont typeface="Noto Sans Symbols"/>
              <a:buChar char="▶"/>
              <a:defRPr sz="2000" b="0" i="0" u="none" strike="noStrike" cap="none">
                <a:solidFill>
                  <a:schemeClr val="lt1"/>
                </a:solidFill>
                <a:latin typeface="Cabin"/>
                <a:ea typeface="Cabin"/>
                <a:cs typeface="Cabin"/>
                <a:sym typeface="Cabin"/>
              </a:defRPr>
            </a:lvl3pPr>
            <a:lvl4pPr marR="0" lvl="3" algn="l" rtl="0">
              <a:lnSpc>
                <a:spcPct val="100000"/>
              </a:lnSpc>
              <a:spcBef>
                <a:spcPts val="400"/>
              </a:spcBef>
              <a:spcAft>
                <a:spcPts val="0"/>
              </a:spcAft>
              <a:buClr>
                <a:srgbClr val="6F6F6F"/>
              </a:buClr>
              <a:buSzPts val="1260"/>
              <a:buFont typeface="Noto Sans Symbols"/>
              <a:buChar char="◻"/>
              <a:defRPr sz="1800" b="0" i="0" u="none" strike="noStrike" cap="none">
                <a:solidFill>
                  <a:schemeClr val="lt1"/>
                </a:solidFill>
                <a:latin typeface="Cabin"/>
                <a:ea typeface="Cabin"/>
                <a:cs typeface="Cabin"/>
                <a:sym typeface="Cabin"/>
              </a:defRPr>
            </a:lvl4pPr>
            <a:lvl5pPr marR="0" lvl="4" algn="l" rtl="0">
              <a:lnSpc>
                <a:spcPct val="100000"/>
              </a:lnSpc>
              <a:spcBef>
                <a:spcPts val="300"/>
              </a:spcBef>
              <a:spcAft>
                <a:spcPts val="0"/>
              </a:spcAft>
              <a:buClr>
                <a:schemeClr val="accent2"/>
              </a:buClr>
              <a:buSzPts val="1120"/>
              <a:buFont typeface="Noto Sans Symbols"/>
              <a:buChar char="◻"/>
              <a:defRPr sz="1600" b="0" i="0" u="none" strike="noStrike" cap="none">
                <a:solidFill>
                  <a:schemeClr val="lt1"/>
                </a:solidFill>
                <a:latin typeface="Cabin"/>
                <a:ea typeface="Cabin"/>
                <a:cs typeface="Cabin"/>
                <a:sym typeface="Cabin"/>
              </a:defRPr>
            </a:lvl5pPr>
            <a:lvl6pPr marR="0" lvl="5"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R="0" lvl="6"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R="0" lvl="7"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R="0" lvl="8"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190" name="Google Shape;190;p27"/>
          <p:cNvSpPr txBox="1">
            <a:spLocks noGrp="1"/>
          </p:cNvSpPr>
          <p:nvPr>
            <p:ph type="body" idx="1"/>
          </p:nvPr>
        </p:nvSpPr>
        <p:spPr>
          <a:xfrm>
            <a:off x="457200" y="1219200"/>
            <a:ext cx="8229600" cy="533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600"/>
              </a:spcBef>
              <a:spcAft>
                <a:spcPts val="0"/>
              </a:spcAft>
              <a:buSzPts val="1064"/>
              <a:buFont typeface="Cabin"/>
              <a:buNone/>
              <a:defRPr sz="1400"/>
            </a:lvl1pPr>
            <a:lvl2pPr marL="914400" lvl="1" indent="-286512" algn="l">
              <a:lnSpc>
                <a:spcPct val="100000"/>
              </a:lnSpc>
              <a:spcBef>
                <a:spcPts val="500"/>
              </a:spcBef>
              <a:spcAft>
                <a:spcPts val="0"/>
              </a:spcAft>
              <a:buSzPts val="912"/>
              <a:buChar char="▶"/>
              <a:defRPr sz="1200"/>
            </a:lvl2pPr>
            <a:lvl3pPr marL="1371600" lvl="2" indent="-276860" algn="l">
              <a:lnSpc>
                <a:spcPct val="100000"/>
              </a:lnSpc>
              <a:spcBef>
                <a:spcPts val="500"/>
              </a:spcBef>
              <a:spcAft>
                <a:spcPts val="0"/>
              </a:spcAft>
              <a:buSzPts val="760"/>
              <a:buChar char="▶"/>
              <a:defRPr sz="1000"/>
            </a:lvl3pPr>
            <a:lvl4pPr marL="1828800" lvl="3" indent="-268605" algn="l">
              <a:lnSpc>
                <a:spcPct val="100000"/>
              </a:lnSpc>
              <a:spcBef>
                <a:spcPts val="400"/>
              </a:spcBef>
              <a:spcAft>
                <a:spcPts val="0"/>
              </a:spcAft>
              <a:buSzPts val="630"/>
              <a:buChar char="◻"/>
              <a:defRPr sz="900"/>
            </a:lvl4pPr>
            <a:lvl5pPr marL="2286000" lvl="4" indent="-268604" algn="l">
              <a:lnSpc>
                <a:spcPct val="100000"/>
              </a:lnSpc>
              <a:spcBef>
                <a:spcPts val="300"/>
              </a:spcBef>
              <a:spcAft>
                <a:spcPts val="0"/>
              </a:spcAft>
              <a:buSzPts val="630"/>
              <a:buChar char="◻"/>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91" name="Google Shape;191;p27"/>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7"/>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7"/>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194" name="Google Shape;194;p27"/>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195" name="Google Shape;195;p27"/>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196" name="Google Shape;196;p27"/>
          <p:cNvSpPr/>
          <p:nvPr/>
        </p:nvSpPr>
        <p:spPr>
          <a:xfrm>
            <a:off x="457200" y="500856"/>
            <a:ext cx="1830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28"/>
          <p:cNvSpPr txBox="1">
            <a:spLocks noGrp="1"/>
          </p:cNvSpPr>
          <p:nvPr>
            <p:ph type="body" idx="1"/>
          </p:nvPr>
        </p:nvSpPr>
        <p:spPr>
          <a:xfrm rot="5400000">
            <a:off x="2116800" y="-440400"/>
            <a:ext cx="4910400" cy="8229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00" name="Google Shape;200;p28"/>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8"/>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28"/>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29"/>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06" name="Google Shape;206;p29"/>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29"/>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29"/>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209" name="Google Shape;209;p29"/>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210" name="Google Shape;210;p29"/>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cxnSp>
        <p:nvCxnSpPr>
          <p:cNvPr id="211" name="Google Shape;211;p29"/>
          <p:cNvCxnSpPr/>
          <p:nvPr/>
        </p:nvCxnSpPr>
        <p:spPr>
          <a:xfrm rot="5400000">
            <a:off x="3629637" y="3201922"/>
            <a:ext cx="585210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Clr>
                <a:schemeClr val="lt2"/>
              </a:buClr>
              <a:buSzPts val="3200"/>
              <a:buFont typeface="Bookman Old Style"/>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31"/>
          <p:cNvSpPr txBox="1">
            <a:spLocks noGrp="1"/>
          </p:cNvSpPr>
          <p:nvPr>
            <p:ph type="body" idx="1"/>
          </p:nvPr>
        </p:nvSpPr>
        <p:spPr>
          <a:xfrm>
            <a:off x="1295400" y="4267200"/>
            <a:ext cx="6781800" cy="11430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600"/>
              </a:spcBef>
              <a:spcAft>
                <a:spcPts val="0"/>
              </a:spcAft>
              <a:buSzPts val="1520"/>
              <a:buNone/>
              <a:defRPr sz="2000">
                <a:solidFill>
                  <a:schemeClr val="lt1"/>
                </a:solidFill>
              </a:defRPr>
            </a:lvl1pPr>
            <a:lvl2pPr marL="914400" lvl="1" indent="-228600" algn="l">
              <a:lnSpc>
                <a:spcPct val="100000"/>
              </a:lnSpc>
              <a:spcBef>
                <a:spcPts val="500"/>
              </a:spcBef>
              <a:spcAft>
                <a:spcPts val="0"/>
              </a:spcAft>
              <a:buSzPts val="1368"/>
              <a:buNone/>
              <a:defRPr sz="1800">
                <a:solidFill>
                  <a:schemeClr val="lt1"/>
                </a:solidFill>
              </a:defRPr>
            </a:lvl2pPr>
            <a:lvl3pPr marL="1371600" lvl="2" indent="-228600" algn="l">
              <a:lnSpc>
                <a:spcPct val="100000"/>
              </a:lnSpc>
              <a:spcBef>
                <a:spcPts val="500"/>
              </a:spcBef>
              <a:spcAft>
                <a:spcPts val="0"/>
              </a:spcAft>
              <a:buSzPts val="1216"/>
              <a:buNone/>
              <a:defRPr sz="1600">
                <a:solidFill>
                  <a:schemeClr val="lt1"/>
                </a:solidFill>
              </a:defRPr>
            </a:lvl3pPr>
            <a:lvl4pPr marL="1828800" lvl="3" indent="-228600" algn="l">
              <a:lnSpc>
                <a:spcPct val="100000"/>
              </a:lnSpc>
              <a:spcBef>
                <a:spcPts val="400"/>
              </a:spcBef>
              <a:spcAft>
                <a:spcPts val="0"/>
              </a:spcAft>
              <a:buSzPts val="980"/>
              <a:buNone/>
              <a:defRPr sz="1400">
                <a:solidFill>
                  <a:schemeClr val="lt1"/>
                </a:solidFill>
              </a:defRPr>
            </a:lvl4pPr>
            <a:lvl5pPr marL="2286000" lvl="4" indent="-228600" algn="l">
              <a:lnSpc>
                <a:spcPct val="100000"/>
              </a:lnSpc>
              <a:spcBef>
                <a:spcPts val="300"/>
              </a:spcBef>
              <a:spcAft>
                <a:spcPts val="0"/>
              </a:spcAft>
              <a:buSzPts val="980"/>
              <a:buNone/>
              <a:defRPr sz="1400">
                <a:solidFill>
                  <a:schemeClr val="lt1"/>
                </a:solidFill>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24" name="Google Shape;224;p31"/>
          <p:cNvSpPr txBox="1">
            <a:spLocks noGrp="1"/>
          </p:cNvSpPr>
          <p:nvPr>
            <p:ph type="dt" idx="10"/>
          </p:nvPr>
        </p:nvSpPr>
        <p:spPr>
          <a:xfrm>
            <a:off x="6400800" y="6355080"/>
            <a:ext cx="2286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31"/>
          <p:cNvSpPr txBox="1">
            <a:spLocks noGrp="1"/>
          </p:cNvSpPr>
          <p:nvPr>
            <p:ph type="ftr" idx="11"/>
          </p:nvPr>
        </p:nvSpPr>
        <p:spPr>
          <a:xfrm>
            <a:off x="2898648" y="6355080"/>
            <a:ext cx="34746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31"/>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sp>
        <p:nvSpPr>
          <p:cNvPr id="227" name="Google Shape;227;p31"/>
          <p:cNvSpPr/>
          <p:nvPr/>
        </p:nvSpPr>
        <p:spPr>
          <a:xfrm>
            <a:off x="914400" y="2819400"/>
            <a:ext cx="7315200" cy="128010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28" name="Google Shape;228;p31"/>
          <p:cNvSpPr/>
          <p:nvPr/>
        </p:nvSpPr>
        <p:spPr>
          <a:xfrm>
            <a:off x="914400" y="2819400"/>
            <a:ext cx="228600" cy="128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pic>
        <p:nvPicPr>
          <p:cNvPr id="229" name="Google Shape;229;p31" descr="maryland.gov">
            <a:hlinkClick r:id="rId2"/>
          </p:cNvPr>
          <p:cNvPicPr preferRelativeResize="0"/>
          <p:nvPr/>
        </p:nvPicPr>
        <p:blipFill rotWithShape="1">
          <a:blip r:embed="rId3">
            <a:alphaModFix/>
          </a:blip>
          <a:srcRect/>
          <a:stretch/>
        </p:blipFill>
        <p:spPr>
          <a:xfrm>
            <a:off x="7391400" y="6115049"/>
            <a:ext cx="1200150" cy="55721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32"/>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33" name="Google Shape;233;p32"/>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Clr>
                <a:schemeClr val="lt2"/>
              </a:buClr>
              <a:buSzPts val="3200"/>
              <a:buFont typeface="Bookman Old Style"/>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1295400" y="4267200"/>
            <a:ext cx="6781800" cy="11430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600"/>
              </a:spcBef>
              <a:spcAft>
                <a:spcPts val="0"/>
              </a:spcAft>
              <a:buSzPts val="1520"/>
              <a:buNone/>
              <a:defRPr sz="2000">
                <a:solidFill>
                  <a:schemeClr val="lt1"/>
                </a:solidFill>
              </a:defRPr>
            </a:lvl1pPr>
            <a:lvl2pPr marL="914400" lvl="1" indent="-228600" algn="l">
              <a:lnSpc>
                <a:spcPct val="100000"/>
              </a:lnSpc>
              <a:spcBef>
                <a:spcPts val="500"/>
              </a:spcBef>
              <a:spcAft>
                <a:spcPts val="0"/>
              </a:spcAft>
              <a:buSzPts val="1368"/>
              <a:buNone/>
              <a:defRPr sz="1800">
                <a:solidFill>
                  <a:schemeClr val="lt1"/>
                </a:solidFill>
              </a:defRPr>
            </a:lvl2pPr>
            <a:lvl3pPr marL="1371600" lvl="2" indent="-228600" algn="l">
              <a:lnSpc>
                <a:spcPct val="100000"/>
              </a:lnSpc>
              <a:spcBef>
                <a:spcPts val="500"/>
              </a:spcBef>
              <a:spcAft>
                <a:spcPts val="0"/>
              </a:spcAft>
              <a:buSzPts val="1216"/>
              <a:buNone/>
              <a:defRPr sz="1600">
                <a:solidFill>
                  <a:schemeClr val="lt1"/>
                </a:solidFill>
              </a:defRPr>
            </a:lvl3pPr>
            <a:lvl4pPr marL="1828800" lvl="3" indent="-228600" algn="l">
              <a:lnSpc>
                <a:spcPct val="100000"/>
              </a:lnSpc>
              <a:spcBef>
                <a:spcPts val="400"/>
              </a:spcBef>
              <a:spcAft>
                <a:spcPts val="0"/>
              </a:spcAft>
              <a:buSzPts val="980"/>
              <a:buNone/>
              <a:defRPr sz="1400">
                <a:solidFill>
                  <a:schemeClr val="lt1"/>
                </a:solidFill>
              </a:defRPr>
            </a:lvl4pPr>
            <a:lvl5pPr marL="2286000" lvl="4" indent="-228600" algn="l">
              <a:lnSpc>
                <a:spcPct val="100000"/>
              </a:lnSpc>
              <a:spcBef>
                <a:spcPts val="300"/>
              </a:spcBef>
              <a:spcAft>
                <a:spcPts val="0"/>
              </a:spcAft>
              <a:buSzPts val="980"/>
              <a:buNone/>
              <a:defRPr sz="1400">
                <a:solidFill>
                  <a:schemeClr val="lt1"/>
                </a:solidFill>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34" name="Google Shape;34;p4"/>
          <p:cNvSpPr txBox="1">
            <a:spLocks noGrp="1"/>
          </p:cNvSpPr>
          <p:nvPr>
            <p:ph type="dt" idx="10"/>
          </p:nvPr>
        </p:nvSpPr>
        <p:spPr>
          <a:xfrm>
            <a:off x="6400800" y="6355080"/>
            <a:ext cx="2286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2898648" y="6355080"/>
            <a:ext cx="34746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sp>
        <p:nvSpPr>
          <p:cNvPr id="37" name="Google Shape;37;p4"/>
          <p:cNvSpPr/>
          <p:nvPr/>
        </p:nvSpPr>
        <p:spPr>
          <a:xfrm>
            <a:off x="914400" y="2819400"/>
            <a:ext cx="7315200" cy="128010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38" name="Google Shape;38;p4"/>
          <p:cNvSpPr/>
          <p:nvPr/>
        </p:nvSpPr>
        <p:spPr>
          <a:xfrm>
            <a:off x="914400" y="2819400"/>
            <a:ext cx="228600" cy="128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pic>
        <p:nvPicPr>
          <p:cNvPr id="39" name="Google Shape;39;p4" descr="maryland.gov">
            <a:hlinkClick r:id="rId2"/>
          </p:cNvPr>
          <p:cNvPicPr preferRelativeResize="0"/>
          <p:nvPr/>
        </p:nvPicPr>
        <p:blipFill rotWithShape="1">
          <a:blip r:embed="rId3">
            <a:alphaModFix/>
          </a:blip>
          <a:srcRect/>
          <a:stretch/>
        </p:blipFill>
        <p:spPr>
          <a:xfrm>
            <a:off x="7391400" y="6115049"/>
            <a:ext cx="1200150" cy="55721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4"/>
        <p:cNvGrpSpPr/>
        <p:nvPr/>
      </p:nvGrpSpPr>
      <p:grpSpPr>
        <a:xfrm>
          <a:off x="0" y="0"/>
          <a:ext cx="0" cy="0"/>
          <a:chOff x="0" y="0"/>
          <a:chExt cx="0" cy="0"/>
        </a:xfrm>
      </p:grpSpPr>
      <p:sp>
        <p:nvSpPr>
          <p:cNvPr id="235" name="Google Shape;235;p33"/>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Clr>
                <a:schemeClr val="dk1"/>
              </a:buClr>
              <a:buSzPts val="3200"/>
              <a:buFont typeface="Bookman Old Style"/>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33"/>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Autofit/>
          </a:bodyPr>
          <a:lstStyle>
            <a:lvl1pPr lvl="0" algn="r">
              <a:lnSpc>
                <a:spcPct val="100000"/>
              </a:lnSpc>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lnSpc>
                <a:spcPct val="100000"/>
              </a:lnSpc>
              <a:spcBef>
                <a:spcPts val="500"/>
              </a:spcBef>
              <a:spcAft>
                <a:spcPts val="0"/>
              </a:spcAft>
              <a:buSzPts val="1368"/>
              <a:buNone/>
              <a:defRPr/>
            </a:lvl2pPr>
            <a:lvl3pPr lvl="2" algn="ctr">
              <a:lnSpc>
                <a:spcPct val="100000"/>
              </a:lnSpc>
              <a:spcBef>
                <a:spcPts val="500"/>
              </a:spcBef>
              <a:spcAft>
                <a:spcPts val="0"/>
              </a:spcAft>
              <a:buSzPts val="1368"/>
              <a:buNone/>
              <a:defRPr/>
            </a:lvl3pPr>
            <a:lvl4pPr lvl="3" algn="ctr">
              <a:lnSpc>
                <a:spcPct val="100000"/>
              </a:lnSpc>
              <a:spcBef>
                <a:spcPts val="400"/>
              </a:spcBef>
              <a:spcAft>
                <a:spcPts val="0"/>
              </a:spcAft>
              <a:buSzPts val="1260"/>
              <a:buNone/>
              <a:defRPr/>
            </a:lvl4pPr>
            <a:lvl5pPr lvl="4" algn="ctr">
              <a:lnSpc>
                <a:spcPct val="100000"/>
              </a:lnSpc>
              <a:spcBef>
                <a:spcPts val="300"/>
              </a:spcBef>
              <a:spcAft>
                <a:spcPts val="0"/>
              </a:spcAft>
              <a:buSzPts val="1260"/>
              <a:buNone/>
              <a:defRPr/>
            </a:lvl5pPr>
            <a:lvl6pPr lvl="5" algn="ctr">
              <a:lnSpc>
                <a:spcPct val="100000"/>
              </a:lnSpc>
              <a:spcBef>
                <a:spcPts val="300"/>
              </a:spcBef>
              <a:spcAft>
                <a:spcPts val="0"/>
              </a:spcAft>
              <a:buSzPts val="1350"/>
              <a:buNone/>
              <a:defRPr/>
            </a:lvl6pPr>
            <a:lvl7pPr lvl="6" algn="ctr">
              <a:lnSpc>
                <a:spcPct val="100000"/>
              </a:lnSpc>
              <a:spcBef>
                <a:spcPts val="300"/>
              </a:spcBef>
              <a:spcAft>
                <a:spcPts val="0"/>
              </a:spcAft>
              <a:buSzPts val="1350"/>
              <a:buNone/>
              <a:defRPr/>
            </a:lvl7pPr>
            <a:lvl8pPr lvl="7" algn="ctr">
              <a:lnSpc>
                <a:spcPct val="100000"/>
              </a:lnSpc>
              <a:spcBef>
                <a:spcPts val="300"/>
              </a:spcBef>
              <a:spcAft>
                <a:spcPts val="0"/>
              </a:spcAft>
              <a:buSzPts val="1350"/>
              <a:buNone/>
              <a:defRPr/>
            </a:lvl8pPr>
            <a:lvl9pPr lvl="8" algn="ctr">
              <a:lnSpc>
                <a:spcPct val="100000"/>
              </a:lnSpc>
              <a:spcBef>
                <a:spcPts val="300"/>
              </a:spcBef>
              <a:spcAft>
                <a:spcPts val="0"/>
              </a:spcAft>
              <a:buSzPts val="1350"/>
              <a:buNone/>
              <a:defRPr/>
            </a:lvl9pPr>
          </a:lstStyle>
          <a:p>
            <a:endParaRPr/>
          </a:p>
        </p:txBody>
      </p:sp>
      <p:sp>
        <p:nvSpPr>
          <p:cNvPr id="237" name="Google Shape;237;p33"/>
          <p:cNvSpPr/>
          <p:nvPr/>
        </p:nvSpPr>
        <p:spPr>
          <a:xfrm>
            <a:off x="904875" y="3648075"/>
            <a:ext cx="7315200" cy="1280100"/>
          </a:xfrm>
          <a:prstGeom prst="rect">
            <a:avLst/>
          </a:prstGeom>
          <a:noFill/>
          <a:ln w="9525" cap="rnd"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38" name="Google Shape;238;p33"/>
          <p:cNvSpPr/>
          <p:nvPr/>
        </p:nvSpPr>
        <p:spPr>
          <a:xfrm>
            <a:off x="914400" y="5048250"/>
            <a:ext cx="7315200" cy="685800"/>
          </a:xfrm>
          <a:prstGeom prst="rect">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39" name="Google Shape;239;p33"/>
          <p:cNvSpPr/>
          <p:nvPr/>
        </p:nvSpPr>
        <p:spPr>
          <a:xfrm>
            <a:off x="904875" y="3648075"/>
            <a:ext cx="228600" cy="1280100"/>
          </a:xfrm>
          <a:prstGeom prst="rect">
            <a:avLst/>
          </a:prstGeom>
          <a:solidFill>
            <a:srgbClr val="C00000"/>
          </a:solidFill>
          <a:ln w="9525" cap="rnd"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40" name="Google Shape;240;p33"/>
          <p:cNvSpPr/>
          <p:nvPr/>
        </p:nvSpPr>
        <p:spPr>
          <a:xfrm>
            <a:off x="914400" y="5048250"/>
            <a:ext cx="228600" cy="685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pic>
        <p:nvPicPr>
          <p:cNvPr id="241" name="Google Shape;241;p33" descr="maryland.gov">
            <a:hlinkClick r:id="rId2"/>
          </p:cNvPr>
          <p:cNvPicPr preferRelativeResize="0"/>
          <p:nvPr/>
        </p:nvPicPr>
        <p:blipFill rotWithShape="1">
          <a:blip r:embed="rId3">
            <a:alphaModFix/>
          </a:blip>
          <a:srcRect/>
          <a:stretch/>
        </p:blipFill>
        <p:spPr>
          <a:xfrm>
            <a:off x="825030" y="2982383"/>
            <a:ext cx="1200150" cy="557213"/>
          </a:xfrm>
          <a:prstGeom prst="rect">
            <a:avLst/>
          </a:prstGeom>
          <a:noFill/>
          <a:ln>
            <a:noFill/>
          </a:ln>
        </p:spPr>
      </p:pic>
      <p:pic>
        <p:nvPicPr>
          <p:cNvPr id="242" name="Google Shape;242;p33" descr="HSCRC logo.png"/>
          <p:cNvPicPr preferRelativeResize="0"/>
          <p:nvPr/>
        </p:nvPicPr>
        <p:blipFill rotWithShape="1">
          <a:blip r:embed="rId4">
            <a:alphaModFix/>
          </a:blip>
          <a:srcRect/>
          <a:stretch/>
        </p:blipFill>
        <p:spPr>
          <a:xfrm>
            <a:off x="7170820" y="6187548"/>
            <a:ext cx="1251508" cy="50283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4"/>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pic>
        <p:nvPicPr>
          <p:cNvPr id="246" name="Google Shape;246;p34" descr="HSCRC logo.png"/>
          <p:cNvPicPr preferRelativeResize="0"/>
          <p:nvPr/>
        </p:nvPicPr>
        <p:blipFill rotWithShape="1">
          <a:blip r:embed="rId2">
            <a:alphaModFix/>
          </a:blip>
          <a:srcRect/>
          <a:stretch/>
        </p:blipFill>
        <p:spPr>
          <a:xfrm>
            <a:off x="7045692" y="6137274"/>
            <a:ext cx="1345354" cy="54054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35"/>
          <p:cNvSpPr txBox="1">
            <a:spLocks noGrp="1"/>
          </p:cNvSpPr>
          <p:nvPr>
            <p:ph type="body" idx="1"/>
          </p:nvPr>
        </p:nvSpPr>
        <p:spPr>
          <a:xfrm>
            <a:off x="457200" y="1219200"/>
            <a:ext cx="4041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50" name="Google Shape;250;p35"/>
          <p:cNvSpPr txBox="1">
            <a:spLocks noGrp="1"/>
          </p:cNvSpPr>
          <p:nvPr>
            <p:ph type="body" idx="2"/>
          </p:nvPr>
        </p:nvSpPr>
        <p:spPr>
          <a:xfrm>
            <a:off x="4632198" y="1216152"/>
            <a:ext cx="4041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51" name="Google Shape;251;p35"/>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pic>
        <p:nvPicPr>
          <p:cNvPr id="252" name="Google Shape;252;p35" descr="HSCRC logo.png"/>
          <p:cNvPicPr preferRelativeResize="0"/>
          <p:nvPr/>
        </p:nvPicPr>
        <p:blipFill rotWithShape="1">
          <a:blip r:embed="rId2">
            <a:alphaModFix/>
          </a:blip>
          <a:srcRect/>
          <a:stretch/>
        </p:blipFill>
        <p:spPr>
          <a:xfrm>
            <a:off x="6872438" y="6014537"/>
            <a:ext cx="1458227" cy="58589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3"/>
        <p:cNvGrpSpPr/>
        <p:nvPr/>
      </p:nvGrpSpPr>
      <p:grpSpPr>
        <a:xfrm>
          <a:off x="0" y="0"/>
          <a:ext cx="0" cy="0"/>
          <a:chOff x="0" y="0"/>
          <a:chExt cx="0" cy="0"/>
        </a:xfrm>
      </p:grpSpPr>
      <p:pic>
        <p:nvPicPr>
          <p:cNvPr id="254" name="Google Shape;254;p36" descr="maryland.gov">
            <a:hlinkClick r:id="rId2"/>
          </p:cNvPr>
          <p:cNvPicPr preferRelativeResize="0"/>
          <p:nvPr/>
        </p:nvPicPr>
        <p:blipFill rotWithShape="1">
          <a:blip r:embed="rId3">
            <a:alphaModFix/>
          </a:blip>
          <a:srcRect/>
          <a:stretch/>
        </p:blipFill>
        <p:spPr>
          <a:xfrm>
            <a:off x="7391400" y="6115049"/>
            <a:ext cx="1200150" cy="557213"/>
          </a:xfrm>
          <a:prstGeom prst="rect">
            <a:avLst/>
          </a:prstGeom>
          <a:noFill/>
          <a:ln>
            <a:noFill/>
          </a:ln>
        </p:spPr>
      </p:pic>
      <p:sp>
        <p:nvSpPr>
          <p:cNvPr id="255" name="Google Shape;255;p36"/>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7"/>
          <p:cNvSpPr txBox="1">
            <a:spLocks noGrp="1"/>
          </p:cNvSpPr>
          <p:nvPr>
            <p:ph type="body" idx="1"/>
          </p:nvPr>
        </p:nvSpPr>
        <p:spPr>
          <a:xfrm>
            <a:off x="457200" y="1285875"/>
            <a:ext cx="4040100" cy="6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59" name="Google Shape;259;p37"/>
          <p:cNvSpPr txBox="1">
            <a:spLocks noGrp="1"/>
          </p:cNvSpPr>
          <p:nvPr>
            <p:ph type="body" idx="2"/>
          </p:nvPr>
        </p:nvSpPr>
        <p:spPr>
          <a:xfrm>
            <a:off x="4648200" y="1295400"/>
            <a:ext cx="4041600" cy="6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60" name="Google Shape;260;p37"/>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37"/>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37"/>
          <p:cNvSpPr txBox="1">
            <a:spLocks noGrp="1"/>
          </p:cNvSpPr>
          <p:nvPr>
            <p:ph type="body" idx="3"/>
          </p:nvPr>
        </p:nvSpPr>
        <p:spPr>
          <a:xfrm>
            <a:off x="457200" y="2133600"/>
            <a:ext cx="4038600" cy="4038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63" name="Google Shape;263;p37"/>
          <p:cNvSpPr txBox="1">
            <a:spLocks noGrp="1"/>
          </p:cNvSpPr>
          <p:nvPr>
            <p:ph type="body" idx="4"/>
          </p:nvPr>
        </p:nvSpPr>
        <p:spPr>
          <a:xfrm>
            <a:off x="4648200" y="2133600"/>
            <a:ext cx="4038600" cy="4038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6324600" y="304800"/>
            <a:ext cx="2514600" cy="838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000"/>
              <a:buFont typeface="Cabin"/>
              <a:buNone/>
              <a:defRPr sz="2000" b="1">
                <a:solidFill>
                  <a:schemeClr val="dk2"/>
                </a:solidFill>
                <a:latin typeface="Cabin"/>
                <a:ea typeface="Cabin"/>
                <a:cs typeface="Cabin"/>
                <a:sym typeface="Cab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38"/>
          <p:cNvSpPr txBox="1">
            <a:spLocks noGrp="1"/>
          </p:cNvSpPr>
          <p:nvPr>
            <p:ph type="body" idx="1"/>
          </p:nvPr>
        </p:nvSpPr>
        <p:spPr>
          <a:xfrm>
            <a:off x="6324600" y="1219200"/>
            <a:ext cx="2514600" cy="4843500"/>
          </a:xfrm>
          <a:prstGeom prst="rect">
            <a:avLst/>
          </a:prstGeom>
          <a:noFill/>
          <a:ln>
            <a:noFill/>
          </a:ln>
        </p:spPr>
        <p:txBody>
          <a:bodyPr spcFirstLastPara="1" wrap="square" lIns="91425" tIns="45700" rIns="91425" bIns="45700" anchor="t" anchorCtr="0">
            <a:noAutofit/>
          </a:bodyPr>
          <a:lstStyle>
            <a:lvl1pPr marL="457200" lvl="0" indent="-228600" algn="l">
              <a:lnSpc>
                <a:spcPct val="137500"/>
              </a:lnSpc>
              <a:spcBef>
                <a:spcPts val="600"/>
              </a:spcBef>
              <a:spcAft>
                <a:spcPts val="0"/>
              </a:spcAft>
              <a:buSzPts val="1216"/>
              <a:buNone/>
              <a:defRPr sz="1600">
                <a:solidFill>
                  <a:schemeClr val="dk2"/>
                </a:solidFill>
              </a:defRPr>
            </a:lvl1pPr>
            <a:lvl2pPr marL="914400" lvl="1" indent="-228600" algn="l">
              <a:lnSpc>
                <a:spcPct val="100000"/>
              </a:lnSpc>
              <a:spcBef>
                <a:spcPts val="1000"/>
              </a:spcBef>
              <a:spcAft>
                <a:spcPts val="0"/>
              </a:spcAft>
              <a:buSzPts val="912"/>
              <a:buNone/>
              <a:defRPr sz="1200"/>
            </a:lvl2pPr>
            <a:lvl3pPr marL="1371600" lvl="2" indent="-228600" algn="l">
              <a:lnSpc>
                <a:spcPct val="100000"/>
              </a:lnSpc>
              <a:spcBef>
                <a:spcPts val="500"/>
              </a:spcBef>
              <a:spcAft>
                <a:spcPts val="0"/>
              </a:spcAft>
              <a:buSzPts val="760"/>
              <a:buNone/>
              <a:defRPr sz="1000"/>
            </a:lvl3pPr>
            <a:lvl4pPr marL="1828800" lvl="3" indent="-228600" algn="l">
              <a:lnSpc>
                <a:spcPct val="100000"/>
              </a:lnSpc>
              <a:spcBef>
                <a:spcPts val="400"/>
              </a:spcBef>
              <a:spcAft>
                <a:spcPts val="0"/>
              </a:spcAft>
              <a:buSzPts val="630"/>
              <a:buNone/>
              <a:defRPr sz="900"/>
            </a:lvl4pPr>
            <a:lvl5pPr marL="2286000" lvl="4" indent="-228600" algn="l">
              <a:lnSpc>
                <a:spcPct val="100000"/>
              </a:lnSpc>
              <a:spcBef>
                <a:spcPts val="300"/>
              </a:spcBef>
              <a:spcAft>
                <a:spcPts val="0"/>
              </a:spcAft>
              <a:buSzPts val="630"/>
              <a:buNone/>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67" name="Google Shape;267;p38"/>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38"/>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38"/>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270" name="Google Shape;270;p38"/>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271" name="Google Shape;271;p38"/>
          <p:cNvCxnSpPr/>
          <p:nvPr/>
        </p:nvCxnSpPr>
        <p:spPr>
          <a:xfrm rot="5400000">
            <a:off x="3160615" y="3324255"/>
            <a:ext cx="6035100" cy="0"/>
          </a:xfrm>
          <a:prstGeom prst="straightConnector1">
            <a:avLst/>
          </a:prstGeom>
          <a:noFill/>
          <a:ln w="9525" cap="flat" cmpd="sng">
            <a:solidFill>
              <a:schemeClr val="accent2"/>
            </a:solidFill>
            <a:prstDash val="dash"/>
            <a:round/>
            <a:headEnd type="none" w="sm" len="sm"/>
            <a:tailEnd type="none" w="sm" len="sm"/>
          </a:ln>
        </p:spPr>
      </p:cxnSp>
      <p:sp>
        <p:nvSpPr>
          <p:cNvPr id="272" name="Google Shape;272;p38"/>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73" name="Google Shape;273;p38"/>
          <p:cNvSpPr txBox="1">
            <a:spLocks noGrp="1"/>
          </p:cNvSpPr>
          <p:nvPr>
            <p:ph type="body" idx="2"/>
          </p:nvPr>
        </p:nvSpPr>
        <p:spPr>
          <a:xfrm>
            <a:off x="304800" y="304800"/>
            <a:ext cx="5715000" cy="57150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457200" y="500856"/>
            <a:ext cx="8229600" cy="674700"/>
          </a:xfrm>
          <a:prstGeom prst="rect">
            <a:avLst/>
          </a:prstGeom>
          <a:noFill/>
          <a:ln w="9525" cap="flat" cmpd="sng">
            <a:solidFill>
              <a:schemeClr val="accent1"/>
            </a:solidFill>
            <a:prstDash val="solid"/>
            <a:round/>
            <a:headEnd type="none" w="sm" len="sm"/>
            <a:tailEnd type="none" w="sm" len="sm"/>
          </a:ln>
        </p:spPr>
        <p:txBody>
          <a:bodyPr spcFirstLastPara="1" wrap="square" lIns="274300" tIns="45700" rIns="91425" bIns="45700" anchor="ctr" anchorCtr="0">
            <a:noAutofit/>
          </a:bodyPr>
          <a:lstStyle>
            <a:lvl1pPr lvl="0" algn="r">
              <a:lnSpc>
                <a:spcPct val="100000"/>
              </a:lnSpc>
              <a:spcBef>
                <a:spcPts val="0"/>
              </a:spcBef>
              <a:spcAft>
                <a:spcPts val="0"/>
              </a:spcAft>
              <a:buClr>
                <a:schemeClr val="lt1"/>
              </a:buClr>
              <a:buSzPts val="2000"/>
              <a:buFont typeface="Bookman Old Style"/>
              <a:buNone/>
              <a:defRPr sz="2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39"/>
          <p:cNvSpPr>
            <a:spLocks noGrp="1"/>
          </p:cNvSpPr>
          <p:nvPr>
            <p:ph type="pic" idx="2"/>
          </p:nvPr>
        </p:nvSpPr>
        <p:spPr>
          <a:xfrm>
            <a:off x="457200" y="1905000"/>
            <a:ext cx="8229600" cy="4270200"/>
          </a:xfrm>
          <a:prstGeom prst="rect">
            <a:avLst/>
          </a:prstGeom>
          <a:solidFill>
            <a:srgbClr val="BABABA"/>
          </a:solid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2432"/>
              <a:buFont typeface="Noto Sans Symbols"/>
              <a:buNone/>
              <a:defRPr sz="3200" b="0" i="0" u="none" strike="noStrike" cap="none">
                <a:solidFill>
                  <a:schemeClr val="lt1"/>
                </a:solidFill>
                <a:latin typeface="Cabin"/>
                <a:ea typeface="Cabin"/>
                <a:cs typeface="Cabin"/>
                <a:sym typeface="Cabin"/>
              </a:defRPr>
            </a:lvl1pPr>
            <a:lvl2pPr marR="0" lvl="1" algn="l" rtl="0">
              <a:lnSpc>
                <a:spcPct val="100000"/>
              </a:lnSpc>
              <a:spcBef>
                <a:spcPts val="500"/>
              </a:spcBef>
              <a:spcAft>
                <a:spcPts val="0"/>
              </a:spcAft>
              <a:buClr>
                <a:schemeClr val="accent2"/>
              </a:buClr>
              <a:buSzPts val="1748"/>
              <a:buFont typeface="Noto Sans Symbols"/>
              <a:buChar char="▶"/>
              <a:defRPr sz="2300" b="0" i="0" u="none" strike="noStrike" cap="none">
                <a:solidFill>
                  <a:schemeClr val="lt2"/>
                </a:solidFill>
                <a:latin typeface="Cabin"/>
                <a:ea typeface="Cabin"/>
                <a:cs typeface="Cabin"/>
                <a:sym typeface="Cabin"/>
              </a:defRPr>
            </a:lvl2pPr>
            <a:lvl3pPr marR="0" lvl="2" algn="l" rtl="0">
              <a:lnSpc>
                <a:spcPct val="100000"/>
              </a:lnSpc>
              <a:spcBef>
                <a:spcPts val="500"/>
              </a:spcBef>
              <a:spcAft>
                <a:spcPts val="0"/>
              </a:spcAft>
              <a:buClr>
                <a:schemeClr val="dk1"/>
              </a:buClr>
              <a:buSzPts val="1520"/>
              <a:buFont typeface="Noto Sans Symbols"/>
              <a:buChar char="▶"/>
              <a:defRPr sz="2000" b="0" i="0" u="none" strike="noStrike" cap="none">
                <a:solidFill>
                  <a:schemeClr val="lt1"/>
                </a:solidFill>
                <a:latin typeface="Cabin"/>
                <a:ea typeface="Cabin"/>
                <a:cs typeface="Cabin"/>
                <a:sym typeface="Cabin"/>
              </a:defRPr>
            </a:lvl3pPr>
            <a:lvl4pPr marR="0" lvl="3" algn="l" rtl="0">
              <a:lnSpc>
                <a:spcPct val="100000"/>
              </a:lnSpc>
              <a:spcBef>
                <a:spcPts val="400"/>
              </a:spcBef>
              <a:spcAft>
                <a:spcPts val="0"/>
              </a:spcAft>
              <a:buClr>
                <a:srgbClr val="6F6F6F"/>
              </a:buClr>
              <a:buSzPts val="1260"/>
              <a:buFont typeface="Noto Sans Symbols"/>
              <a:buChar char="◻"/>
              <a:defRPr sz="1800" b="0" i="0" u="none" strike="noStrike" cap="none">
                <a:solidFill>
                  <a:schemeClr val="lt1"/>
                </a:solidFill>
                <a:latin typeface="Cabin"/>
                <a:ea typeface="Cabin"/>
                <a:cs typeface="Cabin"/>
                <a:sym typeface="Cabin"/>
              </a:defRPr>
            </a:lvl4pPr>
            <a:lvl5pPr marR="0" lvl="4" algn="l" rtl="0">
              <a:lnSpc>
                <a:spcPct val="100000"/>
              </a:lnSpc>
              <a:spcBef>
                <a:spcPts val="300"/>
              </a:spcBef>
              <a:spcAft>
                <a:spcPts val="0"/>
              </a:spcAft>
              <a:buClr>
                <a:schemeClr val="accent2"/>
              </a:buClr>
              <a:buSzPts val="1120"/>
              <a:buFont typeface="Noto Sans Symbols"/>
              <a:buChar char="◻"/>
              <a:defRPr sz="1600" b="0" i="0" u="none" strike="noStrike" cap="none">
                <a:solidFill>
                  <a:schemeClr val="lt1"/>
                </a:solidFill>
                <a:latin typeface="Cabin"/>
                <a:ea typeface="Cabin"/>
                <a:cs typeface="Cabin"/>
                <a:sym typeface="Cabin"/>
              </a:defRPr>
            </a:lvl5pPr>
            <a:lvl6pPr marR="0" lvl="5"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R="0" lvl="6"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R="0" lvl="7"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R="0" lvl="8"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277" name="Google Shape;277;p39"/>
          <p:cNvSpPr txBox="1">
            <a:spLocks noGrp="1"/>
          </p:cNvSpPr>
          <p:nvPr>
            <p:ph type="body" idx="1"/>
          </p:nvPr>
        </p:nvSpPr>
        <p:spPr>
          <a:xfrm>
            <a:off x="457200" y="1219200"/>
            <a:ext cx="8229600" cy="533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600"/>
              </a:spcBef>
              <a:spcAft>
                <a:spcPts val="0"/>
              </a:spcAft>
              <a:buSzPts val="1064"/>
              <a:buFont typeface="Cabin"/>
              <a:buNone/>
              <a:defRPr sz="1400"/>
            </a:lvl1pPr>
            <a:lvl2pPr marL="914400" lvl="1" indent="-286512" algn="l">
              <a:lnSpc>
                <a:spcPct val="100000"/>
              </a:lnSpc>
              <a:spcBef>
                <a:spcPts val="500"/>
              </a:spcBef>
              <a:spcAft>
                <a:spcPts val="0"/>
              </a:spcAft>
              <a:buSzPts val="912"/>
              <a:buChar char="▶"/>
              <a:defRPr sz="1200"/>
            </a:lvl2pPr>
            <a:lvl3pPr marL="1371600" lvl="2" indent="-276860" algn="l">
              <a:lnSpc>
                <a:spcPct val="100000"/>
              </a:lnSpc>
              <a:spcBef>
                <a:spcPts val="500"/>
              </a:spcBef>
              <a:spcAft>
                <a:spcPts val="0"/>
              </a:spcAft>
              <a:buSzPts val="760"/>
              <a:buChar char="▶"/>
              <a:defRPr sz="1000"/>
            </a:lvl3pPr>
            <a:lvl4pPr marL="1828800" lvl="3" indent="-268605" algn="l">
              <a:lnSpc>
                <a:spcPct val="100000"/>
              </a:lnSpc>
              <a:spcBef>
                <a:spcPts val="400"/>
              </a:spcBef>
              <a:spcAft>
                <a:spcPts val="0"/>
              </a:spcAft>
              <a:buSzPts val="630"/>
              <a:buChar char="◻"/>
              <a:defRPr sz="900"/>
            </a:lvl4pPr>
            <a:lvl5pPr marL="2286000" lvl="4" indent="-268604" algn="l">
              <a:lnSpc>
                <a:spcPct val="100000"/>
              </a:lnSpc>
              <a:spcBef>
                <a:spcPts val="300"/>
              </a:spcBef>
              <a:spcAft>
                <a:spcPts val="0"/>
              </a:spcAft>
              <a:buSzPts val="630"/>
              <a:buChar char="◻"/>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78" name="Google Shape;278;p39"/>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39"/>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39"/>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281" name="Google Shape;281;p39"/>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282" name="Google Shape;282;p39"/>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83" name="Google Shape;283;p39"/>
          <p:cNvSpPr/>
          <p:nvPr/>
        </p:nvSpPr>
        <p:spPr>
          <a:xfrm>
            <a:off x="457200" y="500856"/>
            <a:ext cx="1830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40"/>
          <p:cNvSpPr txBox="1">
            <a:spLocks noGrp="1"/>
          </p:cNvSpPr>
          <p:nvPr>
            <p:ph type="body" idx="1"/>
          </p:nvPr>
        </p:nvSpPr>
        <p:spPr>
          <a:xfrm rot="5400000">
            <a:off x="2116800" y="-440400"/>
            <a:ext cx="4910400" cy="8229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87" name="Google Shape;287;p40"/>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40"/>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0"/>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4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293" name="Google Shape;293;p41"/>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41"/>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41"/>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296" name="Google Shape;296;p41"/>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297" name="Google Shape;297;p41"/>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cxnSp>
        <p:nvCxnSpPr>
          <p:cNvPr id="298" name="Google Shape;298;p41"/>
          <p:cNvCxnSpPr/>
          <p:nvPr/>
        </p:nvCxnSpPr>
        <p:spPr>
          <a:xfrm rot="5400000">
            <a:off x="3629637" y="3201922"/>
            <a:ext cx="585210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08"/>
        <p:cNvGrpSpPr/>
        <p:nvPr/>
      </p:nvGrpSpPr>
      <p:grpSpPr>
        <a:xfrm>
          <a:off x="0" y="0"/>
          <a:ext cx="0" cy="0"/>
          <a:chOff x="0" y="0"/>
          <a:chExt cx="0" cy="0"/>
        </a:xfrm>
      </p:grpSpPr>
      <p:sp>
        <p:nvSpPr>
          <p:cNvPr id="309" name="Google Shape;309;p43"/>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dk1"/>
              </a:buClr>
              <a:buSzPts val="2400"/>
              <a:buFont typeface="Bookman Old Style"/>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43"/>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Autofit/>
          </a:bodyPr>
          <a:lstStyle>
            <a:lvl1pPr lvl="0" algn="r">
              <a:spcBef>
                <a:spcPts val="451"/>
              </a:spcBef>
              <a:spcAft>
                <a:spcPts val="0"/>
              </a:spcAft>
              <a:buSzPts val="1140"/>
              <a:buNone/>
              <a:defRPr sz="1500">
                <a:solidFill>
                  <a:schemeClr val="dk2"/>
                </a:solidFill>
                <a:latin typeface="Bookman Old Style"/>
                <a:ea typeface="Bookman Old Style"/>
                <a:cs typeface="Bookman Old Style"/>
                <a:sym typeface="Bookman Old Style"/>
              </a:defRPr>
            </a:lvl1pPr>
            <a:lvl2pPr lvl="1" algn="ctr">
              <a:spcBef>
                <a:spcPts val="375"/>
              </a:spcBef>
              <a:spcAft>
                <a:spcPts val="0"/>
              </a:spcAft>
              <a:buSzPts val="1368"/>
              <a:buNone/>
              <a:defRPr/>
            </a:lvl2pPr>
            <a:lvl3pPr lvl="2" algn="ctr">
              <a:spcBef>
                <a:spcPts val="375"/>
              </a:spcBef>
              <a:spcAft>
                <a:spcPts val="0"/>
              </a:spcAft>
              <a:buSzPts val="1368"/>
              <a:buNone/>
              <a:defRPr/>
            </a:lvl3pPr>
            <a:lvl4pPr lvl="3" algn="ctr">
              <a:spcBef>
                <a:spcPts val="300"/>
              </a:spcBef>
              <a:spcAft>
                <a:spcPts val="0"/>
              </a:spcAft>
              <a:buSzPts val="1260"/>
              <a:buNone/>
              <a:defRPr/>
            </a:lvl4pPr>
            <a:lvl5pPr lvl="4" algn="ctr">
              <a:spcBef>
                <a:spcPts val="225"/>
              </a:spcBef>
              <a:spcAft>
                <a:spcPts val="0"/>
              </a:spcAft>
              <a:buSzPts val="1260"/>
              <a:buNone/>
              <a:defRPr/>
            </a:lvl5pPr>
            <a:lvl6pPr lvl="5" algn="ctr">
              <a:spcBef>
                <a:spcPts val="225"/>
              </a:spcBef>
              <a:spcAft>
                <a:spcPts val="0"/>
              </a:spcAft>
              <a:buSzPts val="1350"/>
              <a:buNone/>
              <a:defRPr/>
            </a:lvl6pPr>
            <a:lvl7pPr lvl="6" algn="ctr">
              <a:spcBef>
                <a:spcPts val="225"/>
              </a:spcBef>
              <a:spcAft>
                <a:spcPts val="0"/>
              </a:spcAft>
              <a:buSzPts val="1350"/>
              <a:buNone/>
              <a:defRPr/>
            </a:lvl7pPr>
            <a:lvl8pPr lvl="7" algn="ctr">
              <a:spcBef>
                <a:spcPts val="225"/>
              </a:spcBef>
              <a:spcAft>
                <a:spcPts val="0"/>
              </a:spcAft>
              <a:buSzPts val="1350"/>
              <a:buNone/>
              <a:defRPr/>
            </a:lvl8pPr>
            <a:lvl9pPr lvl="8" algn="ctr">
              <a:spcBef>
                <a:spcPts val="225"/>
              </a:spcBef>
              <a:spcAft>
                <a:spcPts val="0"/>
              </a:spcAft>
              <a:buSzPts val="1350"/>
              <a:buNone/>
              <a:defRPr/>
            </a:lvl9pPr>
          </a:lstStyle>
          <a:p>
            <a:endParaRPr/>
          </a:p>
        </p:txBody>
      </p:sp>
      <p:sp>
        <p:nvSpPr>
          <p:cNvPr id="311" name="Google Shape;311;p43"/>
          <p:cNvSpPr/>
          <p:nvPr/>
        </p:nvSpPr>
        <p:spPr>
          <a:xfrm>
            <a:off x="904875" y="3648075"/>
            <a:ext cx="7315200" cy="1280160"/>
          </a:xfrm>
          <a:prstGeom prst="rect">
            <a:avLst/>
          </a:prstGeom>
          <a:noFill/>
          <a:ln w="9525" cap="rnd"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Gill Sans"/>
              <a:ea typeface="Gill Sans"/>
              <a:cs typeface="Gill Sans"/>
              <a:sym typeface="Gill Sans"/>
            </a:endParaRPr>
          </a:p>
        </p:txBody>
      </p:sp>
      <p:sp>
        <p:nvSpPr>
          <p:cNvPr id="312" name="Google Shape;312;p43"/>
          <p:cNvSpPr/>
          <p:nvPr/>
        </p:nvSpPr>
        <p:spPr>
          <a:xfrm>
            <a:off x="914400" y="5048250"/>
            <a:ext cx="7315200" cy="685800"/>
          </a:xfrm>
          <a:prstGeom prst="rect">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Gill Sans"/>
              <a:ea typeface="Gill Sans"/>
              <a:cs typeface="Gill Sans"/>
              <a:sym typeface="Gill Sans"/>
            </a:endParaRPr>
          </a:p>
        </p:txBody>
      </p:sp>
      <p:sp>
        <p:nvSpPr>
          <p:cNvPr id="313" name="Google Shape;313;p43"/>
          <p:cNvSpPr/>
          <p:nvPr/>
        </p:nvSpPr>
        <p:spPr>
          <a:xfrm>
            <a:off x="904875" y="3648075"/>
            <a:ext cx="228600" cy="1280160"/>
          </a:xfrm>
          <a:prstGeom prst="rect">
            <a:avLst/>
          </a:prstGeom>
          <a:solidFill>
            <a:srgbClr val="002060"/>
          </a:solidFill>
          <a:ln w="9525" cap="rnd"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Gill Sans"/>
              <a:ea typeface="Gill Sans"/>
              <a:cs typeface="Gill Sans"/>
              <a:sym typeface="Gill Sans"/>
            </a:endParaRPr>
          </a:p>
        </p:txBody>
      </p:sp>
      <p:sp>
        <p:nvSpPr>
          <p:cNvPr id="314" name="Google Shape;314;p43"/>
          <p:cNvSpPr/>
          <p:nvPr/>
        </p:nvSpPr>
        <p:spPr>
          <a:xfrm>
            <a:off x="914400" y="5048250"/>
            <a:ext cx="228600" cy="685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Gill Sans"/>
              <a:ea typeface="Gill Sans"/>
              <a:cs typeface="Gill Sans"/>
              <a:sym typeface="Gill Sans"/>
            </a:endParaRPr>
          </a:p>
        </p:txBody>
      </p:sp>
      <p:pic>
        <p:nvPicPr>
          <p:cNvPr id="315" name="Google Shape;315;p43" descr="maryland.gov">
            <a:hlinkClick r:id="rId2"/>
          </p:cNvPr>
          <p:cNvPicPr preferRelativeResize="0"/>
          <p:nvPr/>
        </p:nvPicPr>
        <p:blipFill rotWithShape="1">
          <a:blip r:embed="rId3">
            <a:alphaModFix/>
          </a:blip>
          <a:srcRect/>
          <a:stretch/>
        </p:blipFill>
        <p:spPr>
          <a:xfrm>
            <a:off x="3739680" y="2620443"/>
            <a:ext cx="1600200" cy="742951"/>
          </a:xfrm>
          <a:prstGeom prst="rect">
            <a:avLst/>
          </a:prstGeom>
          <a:noFill/>
          <a:ln>
            <a:noFill/>
          </a:ln>
        </p:spPr>
      </p:pic>
      <p:pic>
        <p:nvPicPr>
          <p:cNvPr id="316" name="Google Shape;316;p43" descr="HSCRC logo.png"/>
          <p:cNvPicPr preferRelativeResize="0"/>
          <p:nvPr/>
        </p:nvPicPr>
        <p:blipFill rotWithShape="1">
          <a:blip r:embed="rId4">
            <a:alphaModFix/>
          </a:blip>
          <a:srcRect/>
          <a:stretch/>
        </p:blipFill>
        <p:spPr>
          <a:xfrm>
            <a:off x="7170822" y="6031932"/>
            <a:ext cx="1408030" cy="5657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3" name="Google Shape;4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4" name="Google Shape;44;p5"/>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SzPts val="1400"/>
              <a:buNone/>
              <a:defRPr/>
            </a:lvl1pPr>
            <a:lvl2pPr marL="0" lvl="1" indent="0" algn="l">
              <a:lnSpc>
                <a:spcPct val="100000"/>
              </a:lnSpc>
              <a:spcBef>
                <a:spcPts val="0"/>
              </a:spcBef>
              <a:spcAft>
                <a:spcPts val="0"/>
              </a:spcAft>
              <a:buSzPts val="1400"/>
              <a:buNone/>
              <a:defRPr/>
            </a:lvl2pPr>
            <a:lvl3pPr marL="0" lvl="2" indent="0" algn="l">
              <a:lnSpc>
                <a:spcPct val="100000"/>
              </a:lnSpc>
              <a:spcBef>
                <a:spcPts val="0"/>
              </a:spcBef>
              <a:spcAft>
                <a:spcPts val="0"/>
              </a:spcAft>
              <a:buSzPts val="1400"/>
              <a:buNone/>
              <a:defRPr/>
            </a:lvl3pPr>
            <a:lvl4pPr marL="0" lvl="3" indent="0" algn="l">
              <a:lnSpc>
                <a:spcPct val="100000"/>
              </a:lnSpc>
              <a:spcBef>
                <a:spcPts val="0"/>
              </a:spcBef>
              <a:spcAft>
                <a:spcPts val="0"/>
              </a:spcAft>
              <a:buSzPts val="1400"/>
              <a:buNone/>
              <a:defRPr/>
            </a:lvl4pPr>
            <a:lvl5pPr marL="0" lvl="4" indent="0" algn="l">
              <a:lnSpc>
                <a:spcPct val="100000"/>
              </a:lnSpc>
              <a:spcBef>
                <a:spcPts val="0"/>
              </a:spcBef>
              <a:spcAft>
                <a:spcPts val="0"/>
              </a:spcAft>
              <a:buSzPts val="1400"/>
              <a:buNone/>
              <a:defRPr/>
            </a:lvl5pPr>
            <a:lvl6pPr marL="0" lvl="5" indent="0" algn="l">
              <a:lnSpc>
                <a:spcPct val="100000"/>
              </a:lnSpc>
              <a:spcBef>
                <a:spcPts val="0"/>
              </a:spcBef>
              <a:spcAft>
                <a:spcPts val="0"/>
              </a:spcAft>
              <a:buSzPts val="1400"/>
              <a:buNone/>
              <a:defRPr/>
            </a:lvl6pPr>
            <a:lvl7pPr marL="0" lvl="6" indent="0" algn="l">
              <a:lnSpc>
                <a:spcPct val="100000"/>
              </a:lnSpc>
              <a:spcBef>
                <a:spcPts val="0"/>
              </a:spcBef>
              <a:spcAft>
                <a:spcPts val="0"/>
              </a:spcAft>
              <a:buSzPts val="1400"/>
              <a:buNone/>
              <a:defRPr/>
            </a:lvl7pPr>
            <a:lvl8pPr marL="0" lvl="7" indent="0" algn="l">
              <a:lnSpc>
                <a:spcPct val="100000"/>
              </a:lnSpc>
              <a:spcBef>
                <a:spcPts val="0"/>
              </a:spcBef>
              <a:spcAft>
                <a:spcPts val="0"/>
              </a:spcAft>
              <a:buSzPts val="1400"/>
              <a:buNone/>
              <a:defRPr/>
            </a:lvl8pPr>
            <a:lvl9pPr marL="0" lvl="8" indent="0" algn="l">
              <a:lnSpc>
                <a:spcPct val="100000"/>
              </a:lnSpc>
              <a:spcBef>
                <a:spcPts val="0"/>
              </a:spcBef>
              <a:spcAft>
                <a:spcPts val="0"/>
              </a:spcAft>
              <a:buSzPts val="140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
        <p:cNvGrpSpPr/>
        <p:nvPr/>
      </p:nvGrpSpPr>
      <p:grpSpPr>
        <a:xfrm>
          <a:off x="0" y="0"/>
          <a:ext cx="0" cy="0"/>
          <a:chOff x="0" y="0"/>
          <a:chExt cx="0" cy="0"/>
        </a:xfrm>
      </p:grpSpPr>
      <p:sp>
        <p:nvSpPr>
          <p:cNvPr id="318" name="Google Shape;318;p4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9" name="Google Shape;319;p44"/>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Autofit/>
          </a:bodyPr>
          <a:lstStyle>
            <a:lvl1pPr marL="457200" lvl="0" indent="-315468" algn="l">
              <a:spcBef>
                <a:spcPts val="451"/>
              </a:spcBef>
              <a:spcAft>
                <a:spcPts val="0"/>
              </a:spcAft>
              <a:buSzPts val="1368"/>
              <a:buChar char="🞂"/>
              <a:defRPr/>
            </a:lvl1pPr>
            <a:lvl2pPr marL="914400" lvl="1" indent="-315468" algn="l">
              <a:spcBef>
                <a:spcPts val="375"/>
              </a:spcBef>
              <a:spcAft>
                <a:spcPts val="0"/>
              </a:spcAft>
              <a:buSzPts val="1368"/>
              <a:buChar char="🞂"/>
              <a:defRPr/>
            </a:lvl2pPr>
            <a:lvl3pPr marL="1371600" lvl="2" indent="-315467" algn="l">
              <a:spcBef>
                <a:spcPts val="375"/>
              </a:spcBef>
              <a:spcAft>
                <a:spcPts val="0"/>
              </a:spcAft>
              <a:buSzPts val="1368"/>
              <a:buChar char="🞂"/>
              <a:defRPr/>
            </a:lvl3pPr>
            <a:lvl4pPr marL="1828800" lvl="3" indent="-308610" algn="l">
              <a:spcBef>
                <a:spcPts val="300"/>
              </a:spcBef>
              <a:spcAft>
                <a:spcPts val="0"/>
              </a:spcAft>
              <a:buSzPts val="1260"/>
              <a:buChar char="◻"/>
              <a:defRPr/>
            </a:lvl4pPr>
            <a:lvl5pPr marL="2286000" lvl="4" indent="-308610" algn="l">
              <a:spcBef>
                <a:spcPts val="225"/>
              </a:spcBef>
              <a:spcAft>
                <a:spcPts val="0"/>
              </a:spcAft>
              <a:buSzPts val="1260"/>
              <a:buChar char="◻"/>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20" name="Google Shape;320;p44"/>
          <p:cNvSpPr txBox="1"/>
          <p:nvPr/>
        </p:nvSpPr>
        <p:spPr>
          <a:xfrm>
            <a:off x="786068" y="6367053"/>
            <a:ext cx="37061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7F7F7F"/>
                </a:solidFill>
                <a:latin typeface="Gill Sans"/>
                <a:ea typeface="Gill Sans"/>
                <a:cs typeface="Gill Sans"/>
                <a:sym typeface="Gill Sans"/>
              </a:rPr>
              <a:t>‹#›</a:t>
            </a:fld>
            <a:endParaRPr sz="1200" b="0" i="0" u="none" strike="noStrike" cap="none">
              <a:solidFill>
                <a:srgbClr val="7F7F7F"/>
              </a:solidFill>
              <a:latin typeface="Gill Sans"/>
              <a:ea typeface="Gill Sans"/>
              <a:cs typeface="Gill Sans"/>
              <a:sym typeface="Gill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sp>
        <p:nvSpPr>
          <p:cNvPr id="322" name="Google Shape;322;p45"/>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2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45"/>
          <p:cNvSpPr txBox="1">
            <a:spLocks noGrp="1"/>
          </p:cNvSpPr>
          <p:nvPr>
            <p:ph type="body" idx="1"/>
          </p:nvPr>
        </p:nvSpPr>
        <p:spPr>
          <a:xfrm>
            <a:off x="457200" y="1285875"/>
            <a:ext cx="4040188" cy="685800"/>
          </a:xfrm>
          <a:prstGeom prst="rect">
            <a:avLst/>
          </a:prstGeom>
          <a:noFill/>
          <a:ln>
            <a:noFill/>
          </a:ln>
        </p:spPr>
        <p:txBody>
          <a:bodyPr spcFirstLastPara="1" wrap="square" lIns="91425" tIns="45700" rIns="91425" bIns="45700" anchor="b" anchorCtr="0">
            <a:noAutofit/>
          </a:bodyPr>
          <a:lstStyle>
            <a:lvl1pPr marL="457200" lvl="0" indent="-228600" algn="l">
              <a:spcBef>
                <a:spcPts val="451"/>
              </a:spcBef>
              <a:spcAft>
                <a:spcPts val="0"/>
              </a:spcAft>
              <a:buSzPts val="1368"/>
              <a:buNone/>
              <a:defRPr sz="1800" b="1">
                <a:solidFill>
                  <a:schemeClr val="accent2"/>
                </a:solidFill>
              </a:defRPr>
            </a:lvl1pPr>
            <a:lvl2pPr marL="914400" lvl="1" indent="-228600" algn="l">
              <a:spcBef>
                <a:spcPts val="375"/>
              </a:spcBef>
              <a:spcAft>
                <a:spcPts val="0"/>
              </a:spcAft>
              <a:buSzPts val="1140"/>
              <a:buNone/>
              <a:defRPr sz="1500" b="1"/>
            </a:lvl2pPr>
            <a:lvl3pPr marL="1371600" lvl="2" indent="-228600" algn="l">
              <a:spcBef>
                <a:spcPts val="375"/>
              </a:spcBef>
              <a:spcAft>
                <a:spcPts val="0"/>
              </a:spcAft>
              <a:buSzPts val="1027"/>
              <a:buNone/>
              <a:defRPr sz="1351" b="1"/>
            </a:lvl3pPr>
            <a:lvl4pPr marL="1828800" lvl="3" indent="-228600" algn="l">
              <a:spcBef>
                <a:spcPts val="300"/>
              </a:spcBef>
              <a:spcAft>
                <a:spcPts val="0"/>
              </a:spcAft>
              <a:buSzPts val="840"/>
              <a:buNone/>
              <a:defRPr sz="1200" b="1"/>
            </a:lvl4pPr>
            <a:lvl5pPr marL="2286000" lvl="4" indent="-228600" algn="l">
              <a:spcBef>
                <a:spcPts val="225"/>
              </a:spcBef>
              <a:spcAft>
                <a:spcPts val="0"/>
              </a:spcAft>
              <a:buSzPts val="840"/>
              <a:buNone/>
              <a:defRPr sz="1200" b="1"/>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24" name="Google Shape;324;p45"/>
          <p:cNvSpPr txBox="1">
            <a:spLocks noGrp="1"/>
          </p:cNvSpPr>
          <p:nvPr>
            <p:ph type="body" idx="2"/>
          </p:nvPr>
        </p:nvSpPr>
        <p:spPr>
          <a:xfrm>
            <a:off x="4648205" y="1295400"/>
            <a:ext cx="4041775" cy="685800"/>
          </a:xfrm>
          <a:prstGeom prst="rect">
            <a:avLst/>
          </a:prstGeom>
          <a:noFill/>
          <a:ln>
            <a:noFill/>
          </a:ln>
        </p:spPr>
        <p:txBody>
          <a:bodyPr spcFirstLastPara="1" wrap="square" lIns="91425" tIns="45700" rIns="91425" bIns="45700" anchor="b" anchorCtr="0">
            <a:noAutofit/>
          </a:bodyPr>
          <a:lstStyle>
            <a:lvl1pPr marL="457200" lvl="0" indent="-228600" algn="l">
              <a:spcBef>
                <a:spcPts val="451"/>
              </a:spcBef>
              <a:spcAft>
                <a:spcPts val="0"/>
              </a:spcAft>
              <a:buSzPts val="1368"/>
              <a:buNone/>
              <a:defRPr sz="1800" b="1">
                <a:solidFill>
                  <a:schemeClr val="accent2"/>
                </a:solidFill>
              </a:defRPr>
            </a:lvl1pPr>
            <a:lvl2pPr marL="914400" lvl="1" indent="-228600" algn="l">
              <a:spcBef>
                <a:spcPts val="375"/>
              </a:spcBef>
              <a:spcAft>
                <a:spcPts val="0"/>
              </a:spcAft>
              <a:buSzPts val="1140"/>
              <a:buNone/>
              <a:defRPr sz="1500" b="1"/>
            </a:lvl2pPr>
            <a:lvl3pPr marL="1371600" lvl="2" indent="-228600" algn="l">
              <a:spcBef>
                <a:spcPts val="375"/>
              </a:spcBef>
              <a:spcAft>
                <a:spcPts val="0"/>
              </a:spcAft>
              <a:buSzPts val="1027"/>
              <a:buNone/>
              <a:defRPr sz="1351" b="1"/>
            </a:lvl3pPr>
            <a:lvl4pPr marL="1828800" lvl="3" indent="-228600" algn="l">
              <a:spcBef>
                <a:spcPts val="300"/>
              </a:spcBef>
              <a:spcAft>
                <a:spcPts val="0"/>
              </a:spcAft>
              <a:buSzPts val="840"/>
              <a:buNone/>
              <a:defRPr sz="1200" b="1"/>
            </a:lvl4pPr>
            <a:lvl5pPr marL="2286000" lvl="4" indent="-228600" algn="l">
              <a:spcBef>
                <a:spcPts val="225"/>
              </a:spcBef>
              <a:spcAft>
                <a:spcPts val="0"/>
              </a:spcAft>
              <a:buSzPts val="840"/>
              <a:buNone/>
              <a:defRPr sz="1200" b="1"/>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25" name="Google Shape;325;p45"/>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45"/>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45"/>
          <p:cNvSpPr txBox="1">
            <a:spLocks noGrp="1"/>
          </p:cNvSpPr>
          <p:nvPr>
            <p:ph type="body" idx="3"/>
          </p:nvPr>
        </p:nvSpPr>
        <p:spPr>
          <a:xfrm>
            <a:off x="457200" y="2133600"/>
            <a:ext cx="4038600" cy="4038600"/>
          </a:xfrm>
          <a:prstGeom prst="rect">
            <a:avLst/>
          </a:prstGeom>
          <a:noFill/>
          <a:ln>
            <a:noFill/>
          </a:ln>
        </p:spPr>
        <p:txBody>
          <a:bodyPr spcFirstLastPara="1" wrap="square" lIns="91425" tIns="45700" rIns="91425" bIns="45700" anchor="t" anchorCtr="0">
            <a:noAutofit/>
          </a:bodyPr>
          <a:lstStyle>
            <a:lvl1pPr marL="457200" lvl="0" indent="-315468" algn="l">
              <a:spcBef>
                <a:spcPts val="451"/>
              </a:spcBef>
              <a:spcAft>
                <a:spcPts val="0"/>
              </a:spcAft>
              <a:buSzPts val="1368"/>
              <a:buChar char="🞂"/>
              <a:defRPr/>
            </a:lvl1pPr>
            <a:lvl2pPr marL="914400" lvl="1" indent="-315468" algn="l">
              <a:spcBef>
                <a:spcPts val="375"/>
              </a:spcBef>
              <a:spcAft>
                <a:spcPts val="0"/>
              </a:spcAft>
              <a:buSzPts val="1368"/>
              <a:buChar char="🞂"/>
              <a:defRPr/>
            </a:lvl2pPr>
            <a:lvl3pPr marL="1371600" lvl="2" indent="-315467" algn="l">
              <a:spcBef>
                <a:spcPts val="375"/>
              </a:spcBef>
              <a:spcAft>
                <a:spcPts val="0"/>
              </a:spcAft>
              <a:buSzPts val="1368"/>
              <a:buChar char="🞂"/>
              <a:defRPr/>
            </a:lvl3pPr>
            <a:lvl4pPr marL="1828800" lvl="3" indent="-308610" algn="l">
              <a:spcBef>
                <a:spcPts val="300"/>
              </a:spcBef>
              <a:spcAft>
                <a:spcPts val="0"/>
              </a:spcAft>
              <a:buSzPts val="1260"/>
              <a:buChar char="◻"/>
              <a:defRPr/>
            </a:lvl4pPr>
            <a:lvl5pPr marL="2286000" lvl="4" indent="-308610" algn="l">
              <a:spcBef>
                <a:spcPts val="225"/>
              </a:spcBef>
              <a:spcAft>
                <a:spcPts val="0"/>
              </a:spcAft>
              <a:buSzPts val="1260"/>
              <a:buChar char="◻"/>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28" name="Google Shape;328;p45"/>
          <p:cNvSpPr txBox="1">
            <a:spLocks noGrp="1"/>
          </p:cNvSpPr>
          <p:nvPr>
            <p:ph type="body" idx="4"/>
          </p:nvPr>
        </p:nvSpPr>
        <p:spPr>
          <a:xfrm>
            <a:off x="4648200" y="2133600"/>
            <a:ext cx="4038600" cy="4038600"/>
          </a:xfrm>
          <a:prstGeom prst="rect">
            <a:avLst/>
          </a:prstGeom>
          <a:noFill/>
          <a:ln>
            <a:noFill/>
          </a:ln>
        </p:spPr>
        <p:txBody>
          <a:bodyPr spcFirstLastPara="1" wrap="square" lIns="91425" tIns="45700" rIns="91425" bIns="45700" anchor="t" anchorCtr="0">
            <a:noAutofit/>
          </a:bodyPr>
          <a:lstStyle>
            <a:lvl1pPr marL="457200" lvl="0" indent="-315468" algn="l">
              <a:spcBef>
                <a:spcPts val="451"/>
              </a:spcBef>
              <a:spcAft>
                <a:spcPts val="0"/>
              </a:spcAft>
              <a:buSzPts val="1368"/>
              <a:buChar char="🞂"/>
              <a:defRPr/>
            </a:lvl1pPr>
            <a:lvl2pPr marL="914400" lvl="1" indent="-315468" algn="l">
              <a:spcBef>
                <a:spcPts val="375"/>
              </a:spcBef>
              <a:spcAft>
                <a:spcPts val="0"/>
              </a:spcAft>
              <a:buSzPts val="1368"/>
              <a:buChar char="🞂"/>
              <a:defRPr/>
            </a:lvl2pPr>
            <a:lvl3pPr marL="1371600" lvl="2" indent="-315467" algn="l">
              <a:spcBef>
                <a:spcPts val="375"/>
              </a:spcBef>
              <a:spcAft>
                <a:spcPts val="0"/>
              </a:spcAft>
              <a:buSzPts val="1368"/>
              <a:buChar char="🞂"/>
              <a:defRPr/>
            </a:lvl3pPr>
            <a:lvl4pPr marL="1828800" lvl="3" indent="-308610" algn="l">
              <a:spcBef>
                <a:spcPts val="300"/>
              </a:spcBef>
              <a:spcAft>
                <a:spcPts val="0"/>
              </a:spcAft>
              <a:buSzPts val="1260"/>
              <a:buChar char="◻"/>
              <a:defRPr/>
            </a:lvl4pPr>
            <a:lvl5pPr marL="2286000" lvl="4" indent="-308610" algn="l">
              <a:spcBef>
                <a:spcPts val="225"/>
              </a:spcBef>
              <a:spcAft>
                <a:spcPts val="0"/>
              </a:spcAft>
              <a:buSzPts val="1260"/>
              <a:buChar char="◻"/>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29"/>
        <p:cNvGrpSpPr/>
        <p:nvPr/>
      </p:nvGrpSpPr>
      <p:grpSpPr>
        <a:xfrm>
          <a:off x="0" y="0"/>
          <a:ext cx="0" cy="0"/>
          <a:chOff x="0" y="0"/>
          <a:chExt cx="0" cy="0"/>
        </a:xfrm>
      </p:grpSpPr>
      <p:sp>
        <p:nvSpPr>
          <p:cNvPr id="330" name="Google Shape;330;p46"/>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lt2"/>
              </a:buClr>
              <a:buSzPts val="2400"/>
              <a:buFont typeface="Bookman Old Style"/>
              <a:buNone/>
              <a:defRPr sz="2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46"/>
          <p:cNvSpPr txBox="1">
            <a:spLocks noGrp="1"/>
          </p:cNvSpPr>
          <p:nvPr>
            <p:ph type="body" idx="1"/>
          </p:nvPr>
        </p:nvSpPr>
        <p:spPr>
          <a:xfrm>
            <a:off x="1295400" y="4267200"/>
            <a:ext cx="6781800" cy="1143000"/>
          </a:xfrm>
          <a:prstGeom prst="rect">
            <a:avLst/>
          </a:prstGeom>
          <a:noFill/>
          <a:ln>
            <a:noFill/>
          </a:ln>
        </p:spPr>
        <p:txBody>
          <a:bodyPr spcFirstLastPara="1" wrap="square" lIns="91425" tIns="45700" rIns="91425" bIns="45700" anchor="t" anchorCtr="0">
            <a:noAutofit/>
          </a:bodyPr>
          <a:lstStyle>
            <a:lvl1pPr marL="457200" lvl="0" indent="-228600" algn="r">
              <a:spcBef>
                <a:spcPts val="451"/>
              </a:spcBef>
              <a:spcAft>
                <a:spcPts val="0"/>
              </a:spcAft>
              <a:buSzPts val="1140"/>
              <a:buNone/>
              <a:defRPr sz="1500">
                <a:solidFill>
                  <a:schemeClr val="lt1"/>
                </a:solidFill>
              </a:defRPr>
            </a:lvl1pPr>
            <a:lvl2pPr marL="914400" lvl="1" indent="-228600" algn="l">
              <a:spcBef>
                <a:spcPts val="375"/>
              </a:spcBef>
              <a:spcAft>
                <a:spcPts val="0"/>
              </a:spcAft>
              <a:buSzPts val="1027"/>
              <a:buNone/>
              <a:defRPr sz="1351">
                <a:solidFill>
                  <a:schemeClr val="lt1"/>
                </a:solidFill>
              </a:defRPr>
            </a:lvl2pPr>
            <a:lvl3pPr marL="1371600" lvl="2" indent="-228600" algn="l">
              <a:spcBef>
                <a:spcPts val="375"/>
              </a:spcBef>
              <a:spcAft>
                <a:spcPts val="0"/>
              </a:spcAft>
              <a:buSzPts val="912"/>
              <a:buNone/>
              <a:defRPr sz="1200">
                <a:solidFill>
                  <a:schemeClr val="lt1"/>
                </a:solidFill>
              </a:defRPr>
            </a:lvl3pPr>
            <a:lvl4pPr marL="1828800" lvl="3" indent="-228600" algn="l">
              <a:spcBef>
                <a:spcPts val="300"/>
              </a:spcBef>
              <a:spcAft>
                <a:spcPts val="0"/>
              </a:spcAft>
              <a:buSzPts val="736"/>
              <a:buNone/>
              <a:defRPr sz="1051">
                <a:solidFill>
                  <a:schemeClr val="lt1"/>
                </a:solidFill>
              </a:defRPr>
            </a:lvl4pPr>
            <a:lvl5pPr marL="2286000" lvl="4" indent="-228600" algn="l">
              <a:spcBef>
                <a:spcPts val="225"/>
              </a:spcBef>
              <a:spcAft>
                <a:spcPts val="0"/>
              </a:spcAft>
              <a:buSzPts val="736"/>
              <a:buNone/>
              <a:defRPr sz="1051">
                <a:solidFill>
                  <a:schemeClr val="lt1"/>
                </a:solidFill>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32" name="Google Shape;332;p46"/>
          <p:cNvSpPr txBox="1">
            <a:spLocks noGrp="1"/>
          </p:cNvSpPr>
          <p:nvPr>
            <p:ph type="dt" idx="10"/>
          </p:nvPr>
        </p:nvSpPr>
        <p:spPr>
          <a:xfrm>
            <a:off x="6400800" y="6355080"/>
            <a:ext cx="22860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46"/>
          <p:cNvSpPr txBox="1">
            <a:spLocks noGrp="1"/>
          </p:cNvSpPr>
          <p:nvPr>
            <p:ph type="ftr" idx="11"/>
          </p:nvPr>
        </p:nvSpPr>
        <p:spPr>
          <a:xfrm>
            <a:off x="2898648" y="6355080"/>
            <a:ext cx="347472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46"/>
          <p:cNvSpPr txBox="1">
            <a:spLocks noGrp="1"/>
          </p:cNvSpPr>
          <p:nvPr>
            <p:ph type="sldNum" idx="12"/>
          </p:nvPr>
        </p:nvSpPr>
        <p:spPr>
          <a:xfrm>
            <a:off x="1069848" y="6355080"/>
            <a:ext cx="1520952"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solidFill>
                  <a:srgbClr val="DDE9EC"/>
                </a:solidFill>
              </a:defRPr>
            </a:lvl1pPr>
            <a:lvl2pPr marL="0" lvl="1" indent="0" algn="l">
              <a:spcBef>
                <a:spcPts val="0"/>
              </a:spcBef>
              <a:buNone/>
              <a:defRPr>
                <a:solidFill>
                  <a:srgbClr val="DDE9EC"/>
                </a:solidFill>
              </a:defRPr>
            </a:lvl2pPr>
            <a:lvl3pPr marL="0" lvl="2" indent="0" algn="l">
              <a:spcBef>
                <a:spcPts val="0"/>
              </a:spcBef>
              <a:buNone/>
              <a:defRPr>
                <a:solidFill>
                  <a:srgbClr val="DDE9EC"/>
                </a:solidFill>
              </a:defRPr>
            </a:lvl3pPr>
            <a:lvl4pPr marL="0" lvl="3" indent="0" algn="l">
              <a:spcBef>
                <a:spcPts val="0"/>
              </a:spcBef>
              <a:buNone/>
              <a:defRPr>
                <a:solidFill>
                  <a:srgbClr val="DDE9EC"/>
                </a:solidFill>
              </a:defRPr>
            </a:lvl4pPr>
            <a:lvl5pPr marL="0" lvl="4" indent="0" algn="l">
              <a:spcBef>
                <a:spcPts val="0"/>
              </a:spcBef>
              <a:buNone/>
              <a:defRPr>
                <a:solidFill>
                  <a:srgbClr val="DDE9EC"/>
                </a:solidFill>
              </a:defRPr>
            </a:lvl5pPr>
            <a:lvl6pPr marL="0" lvl="5" indent="0" algn="l">
              <a:spcBef>
                <a:spcPts val="0"/>
              </a:spcBef>
              <a:buNone/>
              <a:defRPr>
                <a:solidFill>
                  <a:srgbClr val="DDE9EC"/>
                </a:solidFill>
              </a:defRPr>
            </a:lvl6pPr>
            <a:lvl7pPr marL="0" lvl="6" indent="0" algn="l">
              <a:spcBef>
                <a:spcPts val="0"/>
              </a:spcBef>
              <a:buNone/>
              <a:defRPr>
                <a:solidFill>
                  <a:srgbClr val="DDE9EC"/>
                </a:solidFill>
              </a:defRPr>
            </a:lvl7pPr>
            <a:lvl8pPr marL="0" lvl="7" indent="0" algn="l">
              <a:spcBef>
                <a:spcPts val="0"/>
              </a:spcBef>
              <a:buNone/>
              <a:defRPr>
                <a:solidFill>
                  <a:srgbClr val="DDE9EC"/>
                </a:solidFill>
              </a:defRPr>
            </a:lvl8pPr>
            <a:lvl9pPr marL="0" lvl="8" indent="0" algn="l">
              <a:spcBef>
                <a:spcPts val="0"/>
              </a:spcBef>
              <a:buNone/>
              <a:defRPr>
                <a:solidFill>
                  <a:srgbClr val="DDE9EC"/>
                </a:solidFill>
              </a:defRPr>
            </a:lvl9pPr>
          </a:lstStyle>
          <a:p>
            <a:pPr marL="0" lvl="0" indent="0" algn="l" rtl="0">
              <a:spcBef>
                <a:spcPts val="0"/>
              </a:spcBef>
              <a:spcAft>
                <a:spcPts val="0"/>
              </a:spcAft>
              <a:buNone/>
            </a:pPr>
            <a:fld id="{00000000-1234-1234-1234-123412341234}" type="slidenum">
              <a:rPr lang="en"/>
              <a:t>‹#›</a:t>
            </a:fld>
            <a:endParaRPr/>
          </a:p>
        </p:txBody>
      </p:sp>
      <p:sp>
        <p:nvSpPr>
          <p:cNvPr id="335" name="Google Shape;335;p46"/>
          <p:cNvSpPr/>
          <p:nvPr/>
        </p:nvSpPr>
        <p:spPr>
          <a:xfrm>
            <a:off x="914400" y="2819400"/>
            <a:ext cx="7315200" cy="1280160"/>
          </a:xfrm>
          <a:prstGeom prst="rect">
            <a:avLst/>
          </a:prstGeom>
          <a:noFill/>
          <a:ln w="9525" cap="rnd"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Gill Sans"/>
              <a:ea typeface="Gill Sans"/>
              <a:cs typeface="Gill Sans"/>
              <a:sym typeface="Gill Sans"/>
            </a:endParaRPr>
          </a:p>
        </p:txBody>
      </p:sp>
      <p:sp>
        <p:nvSpPr>
          <p:cNvPr id="336" name="Google Shape;336;p46"/>
          <p:cNvSpPr/>
          <p:nvPr/>
        </p:nvSpPr>
        <p:spPr>
          <a:xfrm>
            <a:off x="914400" y="2819400"/>
            <a:ext cx="228600" cy="128016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Gill Sans"/>
              <a:ea typeface="Gill Sans"/>
              <a:cs typeface="Gill Sans"/>
              <a:sym typeface="Gill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47"/>
          <p:cNvSpPr txBox="1">
            <a:spLocks noGrp="1"/>
          </p:cNvSpPr>
          <p:nvPr>
            <p:ph type="body" idx="1"/>
          </p:nvPr>
        </p:nvSpPr>
        <p:spPr>
          <a:xfrm>
            <a:off x="457200" y="1219200"/>
            <a:ext cx="4041648" cy="4937760"/>
          </a:xfrm>
          <a:prstGeom prst="rect">
            <a:avLst/>
          </a:prstGeom>
          <a:noFill/>
          <a:ln>
            <a:noFill/>
          </a:ln>
        </p:spPr>
        <p:txBody>
          <a:bodyPr spcFirstLastPara="1" wrap="square" lIns="91425" tIns="45700" rIns="91425" bIns="45700" anchor="t" anchorCtr="0">
            <a:noAutofit/>
          </a:bodyPr>
          <a:lstStyle>
            <a:lvl1pPr marL="457200" lvl="0" indent="-315468" algn="l">
              <a:spcBef>
                <a:spcPts val="451"/>
              </a:spcBef>
              <a:spcAft>
                <a:spcPts val="0"/>
              </a:spcAft>
              <a:buSzPts val="1368"/>
              <a:buChar char="🞂"/>
              <a:defRPr/>
            </a:lvl1pPr>
            <a:lvl2pPr marL="914400" lvl="1" indent="-315468" algn="l">
              <a:spcBef>
                <a:spcPts val="375"/>
              </a:spcBef>
              <a:spcAft>
                <a:spcPts val="0"/>
              </a:spcAft>
              <a:buSzPts val="1368"/>
              <a:buChar char="🞂"/>
              <a:defRPr/>
            </a:lvl2pPr>
            <a:lvl3pPr marL="1371600" lvl="2" indent="-315467" algn="l">
              <a:spcBef>
                <a:spcPts val="375"/>
              </a:spcBef>
              <a:spcAft>
                <a:spcPts val="0"/>
              </a:spcAft>
              <a:buSzPts val="1368"/>
              <a:buChar char="🞂"/>
              <a:defRPr/>
            </a:lvl3pPr>
            <a:lvl4pPr marL="1828800" lvl="3" indent="-308610" algn="l">
              <a:spcBef>
                <a:spcPts val="300"/>
              </a:spcBef>
              <a:spcAft>
                <a:spcPts val="0"/>
              </a:spcAft>
              <a:buSzPts val="1260"/>
              <a:buChar char="◻"/>
              <a:defRPr/>
            </a:lvl4pPr>
            <a:lvl5pPr marL="2286000" lvl="4" indent="-308610" algn="l">
              <a:spcBef>
                <a:spcPts val="225"/>
              </a:spcBef>
              <a:spcAft>
                <a:spcPts val="0"/>
              </a:spcAft>
              <a:buSzPts val="1260"/>
              <a:buChar char="◻"/>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40" name="Google Shape;340;p47"/>
          <p:cNvSpPr txBox="1">
            <a:spLocks noGrp="1"/>
          </p:cNvSpPr>
          <p:nvPr>
            <p:ph type="body" idx="2"/>
          </p:nvPr>
        </p:nvSpPr>
        <p:spPr>
          <a:xfrm>
            <a:off x="4632198" y="1216152"/>
            <a:ext cx="4041648" cy="4937760"/>
          </a:xfrm>
          <a:prstGeom prst="rect">
            <a:avLst/>
          </a:prstGeom>
          <a:noFill/>
          <a:ln>
            <a:noFill/>
          </a:ln>
        </p:spPr>
        <p:txBody>
          <a:bodyPr spcFirstLastPara="1" wrap="square" lIns="91425" tIns="45700" rIns="91425" bIns="45700" anchor="t" anchorCtr="0">
            <a:noAutofit/>
          </a:bodyPr>
          <a:lstStyle>
            <a:lvl1pPr marL="457200" lvl="0" indent="-315468" algn="l">
              <a:spcBef>
                <a:spcPts val="451"/>
              </a:spcBef>
              <a:spcAft>
                <a:spcPts val="0"/>
              </a:spcAft>
              <a:buSzPts val="1368"/>
              <a:buChar char="🞂"/>
              <a:defRPr/>
            </a:lvl1pPr>
            <a:lvl2pPr marL="914400" lvl="1" indent="-315468" algn="l">
              <a:spcBef>
                <a:spcPts val="375"/>
              </a:spcBef>
              <a:spcAft>
                <a:spcPts val="0"/>
              </a:spcAft>
              <a:buSzPts val="1368"/>
              <a:buChar char="🞂"/>
              <a:defRPr/>
            </a:lvl2pPr>
            <a:lvl3pPr marL="1371600" lvl="2" indent="-315467" algn="l">
              <a:spcBef>
                <a:spcPts val="375"/>
              </a:spcBef>
              <a:spcAft>
                <a:spcPts val="0"/>
              </a:spcAft>
              <a:buSzPts val="1368"/>
              <a:buChar char="🞂"/>
              <a:defRPr/>
            </a:lvl3pPr>
            <a:lvl4pPr marL="1828800" lvl="3" indent="-308610" algn="l">
              <a:spcBef>
                <a:spcPts val="300"/>
              </a:spcBef>
              <a:spcAft>
                <a:spcPts val="0"/>
              </a:spcAft>
              <a:buSzPts val="1260"/>
              <a:buChar char="◻"/>
              <a:defRPr/>
            </a:lvl4pPr>
            <a:lvl5pPr marL="2286000" lvl="4" indent="-308610" algn="l">
              <a:spcBef>
                <a:spcPts val="225"/>
              </a:spcBef>
              <a:spcAft>
                <a:spcPts val="0"/>
              </a:spcAft>
              <a:buSzPts val="1260"/>
              <a:buChar char="◻"/>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41" name="Google Shape;341;p47"/>
          <p:cNvSpPr txBox="1"/>
          <p:nvPr/>
        </p:nvSpPr>
        <p:spPr>
          <a:xfrm>
            <a:off x="786068" y="6367053"/>
            <a:ext cx="37061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a:solidFill>
                  <a:srgbClr val="7F7F7F"/>
                </a:solidFill>
                <a:latin typeface="Gill Sans"/>
                <a:ea typeface="Gill Sans"/>
                <a:cs typeface="Gill Sans"/>
                <a:sym typeface="Gill Sans"/>
              </a:rPr>
              <a:t>‹#›</a:t>
            </a:fld>
            <a:endParaRPr sz="1200">
              <a:solidFill>
                <a:srgbClr val="7F7F7F"/>
              </a:solidFill>
              <a:latin typeface="Gill Sans"/>
              <a:ea typeface="Gill Sans"/>
              <a:cs typeface="Gill Sans"/>
              <a:sym typeface="Gill Sans"/>
            </a:endParaRPr>
          </a:p>
        </p:txBody>
      </p:sp>
      <p:pic>
        <p:nvPicPr>
          <p:cNvPr id="342" name="Google Shape;342;p47" descr="HSCRC logo.png"/>
          <p:cNvPicPr preferRelativeResize="0"/>
          <p:nvPr/>
        </p:nvPicPr>
        <p:blipFill rotWithShape="1">
          <a:blip r:embed="rId2">
            <a:alphaModFix/>
          </a:blip>
          <a:srcRect/>
          <a:stretch/>
        </p:blipFill>
        <p:spPr>
          <a:xfrm>
            <a:off x="6872438" y="6014547"/>
            <a:ext cx="1944303" cy="78119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48"/>
          <p:cNvSpPr txBox="1"/>
          <p:nvPr/>
        </p:nvSpPr>
        <p:spPr>
          <a:xfrm>
            <a:off x="786068" y="6367053"/>
            <a:ext cx="37061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a:solidFill>
                  <a:srgbClr val="7F7F7F"/>
                </a:solidFill>
                <a:latin typeface="Gill Sans"/>
                <a:ea typeface="Gill Sans"/>
                <a:cs typeface="Gill Sans"/>
                <a:sym typeface="Gill Sans"/>
              </a:rPr>
              <a:t>‹#›</a:t>
            </a:fld>
            <a:endParaRPr sz="1200">
              <a:solidFill>
                <a:srgbClr val="7F7F7F"/>
              </a:solidFill>
              <a:latin typeface="Gill Sans"/>
              <a:ea typeface="Gill Sans"/>
              <a:cs typeface="Gill Sans"/>
              <a:sym typeface="Gill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6"/>
        <p:cNvGrpSpPr/>
        <p:nvPr/>
      </p:nvGrpSpPr>
      <p:grpSpPr>
        <a:xfrm>
          <a:off x="0" y="0"/>
          <a:ext cx="0" cy="0"/>
          <a:chOff x="0" y="0"/>
          <a:chExt cx="0" cy="0"/>
        </a:xfrm>
      </p:grpSpPr>
      <p:pic>
        <p:nvPicPr>
          <p:cNvPr id="347" name="Google Shape;347;p49" descr="maryland.gov">
            <a:hlinkClick r:id="rId2"/>
          </p:cNvPr>
          <p:cNvPicPr preferRelativeResize="0"/>
          <p:nvPr/>
        </p:nvPicPr>
        <p:blipFill rotWithShape="1">
          <a:blip r:embed="rId3">
            <a:alphaModFix/>
          </a:blip>
          <a:srcRect/>
          <a:stretch/>
        </p:blipFill>
        <p:spPr>
          <a:xfrm>
            <a:off x="7391400" y="6115059"/>
            <a:ext cx="1600200" cy="742951"/>
          </a:xfrm>
          <a:prstGeom prst="rect">
            <a:avLst/>
          </a:prstGeom>
          <a:noFill/>
          <a:ln>
            <a:noFill/>
          </a:ln>
        </p:spPr>
      </p:pic>
      <p:sp>
        <p:nvSpPr>
          <p:cNvPr id="348" name="Google Shape;348;p49"/>
          <p:cNvSpPr txBox="1"/>
          <p:nvPr/>
        </p:nvSpPr>
        <p:spPr>
          <a:xfrm>
            <a:off x="786068" y="6367053"/>
            <a:ext cx="37061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a:solidFill>
                  <a:srgbClr val="7F7F7F"/>
                </a:solidFill>
                <a:latin typeface="Gill Sans"/>
                <a:ea typeface="Gill Sans"/>
                <a:cs typeface="Gill Sans"/>
                <a:sym typeface="Gill Sans"/>
              </a:rPr>
              <a:t>‹#›</a:t>
            </a:fld>
            <a:endParaRPr sz="1200">
              <a:solidFill>
                <a:srgbClr val="7F7F7F"/>
              </a:solidFill>
              <a:latin typeface="Gill Sans"/>
              <a:ea typeface="Gill Sans"/>
              <a:cs typeface="Gill Sans"/>
              <a:sym typeface="Gill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xfrm>
            <a:off x="6324600" y="304800"/>
            <a:ext cx="2514600" cy="838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500"/>
              <a:buFont typeface="Gill Sans"/>
              <a:buNone/>
              <a:defRPr sz="1500" b="1">
                <a:solidFill>
                  <a:schemeClr val="dk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50"/>
          <p:cNvSpPr txBox="1">
            <a:spLocks noGrp="1"/>
          </p:cNvSpPr>
          <p:nvPr>
            <p:ph type="body" idx="1"/>
          </p:nvPr>
        </p:nvSpPr>
        <p:spPr>
          <a:xfrm>
            <a:off x="6324600" y="1219203"/>
            <a:ext cx="2514600" cy="4843463"/>
          </a:xfrm>
          <a:prstGeom prst="rect">
            <a:avLst/>
          </a:prstGeom>
          <a:noFill/>
          <a:ln>
            <a:noFill/>
          </a:ln>
        </p:spPr>
        <p:txBody>
          <a:bodyPr spcFirstLastPara="1" wrap="square" lIns="91425" tIns="45700" rIns="91425" bIns="45700" anchor="t" anchorCtr="0">
            <a:noAutofit/>
          </a:bodyPr>
          <a:lstStyle>
            <a:lvl1pPr marL="457200" lvl="0" indent="-228600" algn="l">
              <a:lnSpc>
                <a:spcPct val="137583"/>
              </a:lnSpc>
              <a:spcBef>
                <a:spcPts val="451"/>
              </a:spcBef>
              <a:spcAft>
                <a:spcPts val="0"/>
              </a:spcAft>
              <a:buSzPts val="912"/>
              <a:buNone/>
              <a:defRPr sz="1200">
                <a:solidFill>
                  <a:schemeClr val="dk2"/>
                </a:solidFill>
              </a:defRPr>
            </a:lvl1pPr>
            <a:lvl2pPr marL="914400" lvl="1" indent="-228600" algn="l">
              <a:spcBef>
                <a:spcPts val="751"/>
              </a:spcBef>
              <a:spcAft>
                <a:spcPts val="0"/>
              </a:spcAft>
              <a:buSzPts val="684"/>
              <a:buNone/>
              <a:defRPr sz="900"/>
            </a:lvl2pPr>
            <a:lvl3pPr marL="1371600" lvl="2" indent="-228600" algn="l">
              <a:spcBef>
                <a:spcPts val="375"/>
              </a:spcBef>
              <a:spcAft>
                <a:spcPts val="0"/>
              </a:spcAft>
              <a:buSzPts val="571"/>
              <a:buNone/>
              <a:defRPr sz="751"/>
            </a:lvl3pPr>
            <a:lvl4pPr marL="1828800" lvl="3" indent="-228600" algn="l">
              <a:spcBef>
                <a:spcPts val="300"/>
              </a:spcBef>
              <a:spcAft>
                <a:spcPts val="0"/>
              </a:spcAft>
              <a:buSzPts val="473"/>
              <a:buNone/>
              <a:defRPr sz="675"/>
            </a:lvl4pPr>
            <a:lvl5pPr marL="2286000" lvl="4" indent="-228600" algn="l">
              <a:spcBef>
                <a:spcPts val="225"/>
              </a:spcBef>
              <a:spcAft>
                <a:spcPts val="0"/>
              </a:spcAft>
              <a:buSzPts val="473"/>
              <a:buNone/>
              <a:defRPr sz="675"/>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52" name="Google Shape;352;p50"/>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50"/>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5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solidFill>
                  <a:srgbClr val="464653"/>
                </a:solidFill>
              </a:defRPr>
            </a:lvl1pPr>
            <a:lvl2pPr marL="0" lvl="1" indent="0" algn="l">
              <a:spcBef>
                <a:spcPts val="0"/>
              </a:spcBef>
              <a:buNone/>
              <a:defRPr>
                <a:solidFill>
                  <a:srgbClr val="464653"/>
                </a:solidFill>
              </a:defRPr>
            </a:lvl2pPr>
            <a:lvl3pPr marL="0" lvl="2" indent="0" algn="l">
              <a:spcBef>
                <a:spcPts val="0"/>
              </a:spcBef>
              <a:buNone/>
              <a:defRPr>
                <a:solidFill>
                  <a:srgbClr val="464653"/>
                </a:solidFill>
              </a:defRPr>
            </a:lvl3pPr>
            <a:lvl4pPr marL="0" lvl="3" indent="0" algn="l">
              <a:spcBef>
                <a:spcPts val="0"/>
              </a:spcBef>
              <a:buNone/>
              <a:defRPr>
                <a:solidFill>
                  <a:srgbClr val="464653"/>
                </a:solidFill>
              </a:defRPr>
            </a:lvl4pPr>
            <a:lvl5pPr marL="0" lvl="4" indent="0" algn="l">
              <a:spcBef>
                <a:spcPts val="0"/>
              </a:spcBef>
              <a:buNone/>
              <a:defRPr>
                <a:solidFill>
                  <a:srgbClr val="464653"/>
                </a:solidFill>
              </a:defRPr>
            </a:lvl5pPr>
            <a:lvl6pPr marL="0" lvl="5" indent="0" algn="l">
              <a:spcBef>
                <a:spcPts val="0"/>
              </a:spcBef>
              <a:buNone/>
              <a:defRPr>
                <a:solidFill>
                  <a:srgbClr val="464653"/>
                </a:solidFill>
              </a:defRPr>
            </a:lvl6pPr>
            <a:lvl7pPr marL="0" lvl="6" indent="0" algn="l">
              <a:spcBef>
                <a:spcPts val="0"/>
              </a:spcBef>
              <a:buNone/>
              <a:defRPr>
                <a:solidFill>
                  <a:srgbClr val="464653"/>
                </a:solidFill>
              </a:defRPr>
            </a:lvl7pPr>
            <a:lvl8pPr marL="0" lvl="7" indent="0" algn="l">
              <a:spcBef>
                <a:spcPts val="0"/>
              </a:spcBef>
              <a:buNone/>
              <a:defRPr>
                <a:solidFill>
                  <a:srgbClr val="464653"/>
                </a:solidFill>
              </a:defRPr>
            </a:lvl8pPr>
            <a:lvl9pPr marL="0" lvl="8" indent="0" algn="l">
              <a:spcBef>
                <a:spcPts val="0"/>
              </a:spcBef>
              <a:buNone/>
              <a:defRPr>
                <a:solidFill>
                  <a:srgbClr val="464653"/>
                </a:solidFill>
              </a:defRPr>
            </a:lvl9pPr>
          </a:lstStyle>
          <a:p>
            <a:pPr marL="0" lvl="0" indent="0" algn="l" rtl="0">
              <a:spcBef>
                <a:spcPts val="0"/>
              </a:spcBef>
              <a:spcAft>
                <a:spcPts val="0"/>
              </a:spcAft>
              <a:buNone/>
            </a:pPr>
            <a:fld id="{00000000-1234-1234-1234-123412341234}" type="slidenum">
              <a:rPr lang="en"/>
              <a:t>‹#›</a:t>
            </a:fld>
            <a:endParaRPr/>
          </a:p>
        </p:txBody>
      </p:sp>
      <p:cxnSp>
        <p:nvCxnSpPr>
          <p:cNvPr id="355" name="Google Shape;355;p50"/>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356" name="Google Shape;356;p50"/>
          <p:cNvCxnSpPr/>
          <p:nvPr/>
        </p:nvCxnSpPr>
        <p:spPr>
          <a:xfrm rot="5400000">
            <a:off x="3160645" y="3324225"/>
            <a:ext cx="6035040" cy="0"/>
          </a:xfrm>
          <a:prstGeom prst="straightConnector1">
            <a:avLst/>
          </a:prstGeom>
          <a:noFill/>
          <a:ln w="9525" cap="flat" cmpd="sng">
            <a:solidFill>
              <a:schemeClr val="accent2"/>
            </a:solidFill>
            <a:prstDash val="dash"/>
            <a:round/>
            <a:headEnd type="none" w="sm" len="sm"/>
            <a:tailEnd type="none" w="sm" len="sm"/>
          </a:ln>
        </p:spPr>
      </p:cxnSp>
      <p:sp>
        <p:nvSpPr>
          <p:cNvPr id="357" name="Google Shape;357;p50"/>
          <p:cNvSpPr/>
          <p:nvPr/>
        </p:nvSpPr>
        <p:spPr>
          <a:xfrm rot="5400000">
            <a:off x="419105" y="6467480"/>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Gill Sans"/>
              <a:ea typeface="Gill Sans"/>
              <a:cs typeface="Gill Sans"/>
              <a:sym typeface="Gill Sans"/>
            </a:endParaRPr>
          </a:p>
        </p:txBody>
      </p:sp>
      <p:sp>
        <p:nvSpPr>
          <p:cNvPr id="358" name="Google Shape;358;p50"/>
          <p:cNvSpPr txBox="1">
            <a:spLocks noGrp="1"/>
          </p:cNvSpPr>
          <p:nvPr>
            <p:ph type="body" idx="2"/>
          </p:nvPr>
        </p:nvSpPr>
        <p:spPr>
          <a:xfrm>
            <a:off x="304800" y="304800"/>
            <a:ext cx="5715000" cy="5715000"/>
          </a:xfrm>
          <a:prstGeom prst="rect">
            <a:avLst/>
          </a:prstGeom>
          <a:noFill/>
          <a:ln>
            <a:noFill/>
          </a:ln>
        </p:spPr>
        <p:txBody>
          <a:bodyPr spcFirstLastPara="1" wrap="square" lIns="91425" tIns="45700" rIns="91425" bIns="45700" anchor="t" anchorCtr="0">
            <a:noAutofit/>
          </a:bodyPr>
          <a:lstStyle>
            <a:lvl1pPr marL="457200" lvl="0" indent="-315468" algn="l">
              <a:spcBef>
                <a:spcPts val="451"/>
              </a:spcBef>
              <a:spcAft>
                <a:spcPts val="0"/>
              </a:spcAft>
              <a:buSzPts val="1368"/>
              <a:buChar char="🞂"/>
              <a:defRPr/>
            </a:lvl1pPr>
            <a:lvl2pPr marL="914400" lvl="1" indent="-315468" algn="l">
              <a:spcBef>
                <a:spcPts val="375"/>
              </a:spcBef>
              <a:spcAft>
                <a:spcPts val="0"/>
              </a:spcAft>
              <a:buSzPts val="1368"/>
              <a:buChar char="🞂"/>
              <a:defRPr/>
            </a:lvl2pPr>
            <a:lvl3pPr marL="1371600" lvl="2" indent="-315467" algn="l">
              <a:spcBef>
                <a:spcPts val="375"/>
              </a:spcBef>
              <a:spcAft>
                <a:spcPts val="0"/>
              </a:spcAft>
              <a:buSzPts val="1368"/>
              <a:buChar char="🞂"/>
              <a:defRPr/>
            </a:lvl3pPr>
            <a:lvl4pPr marL="1828800" lvl="3" indent="-308610" algn="l">
              <a:spcBef>
                <a:spcPts val="300"/>
              </a:spcBef>
              <a:spcAft>
                <a:spcPts val="0"/>
              </a:spcAft>
              <a:buSzPts val="1260"/>
              <a:buChar char="◻"/>
              <a:defRPr/>
            </a:lvl4pPr>
            <a:lvl5pPr marL="2286000" lvl="4" indent="-308610" algn="l">
              <a:spcBef>
                <a:spcPts val="225"/>
              </a:spcBef>
              <a:spcAft>
                <a:spcPts val="0"/>
              </a:spcAft>
              <a:buSzPts val="1260"/>
              <a:buChar char="◻"/>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9"/>
        <p:cNvGrpSpPr/>
        <p:nvPr/>
      </p:nvGrpSpPr>
      <p:grpSpPr>
        <a:xfrm>
          <a:off x="0" y="0"/>
          <a:ext cx="0" cy="0"/>
          <a:chOff x="0" y="0"/>
          <a:chExt cx="0" cy="0"/>
        </a:xfrm>
      </p:grpSpPr>
      <p:sp>
        <p:nvSpPr>
          <p:cNvPr id="360" name="Google Shape;360;p51"/>
          <p:cNvSpPr txBox="1">
            <a:spLocks noGrp="1"/>
          </p:cNvSpPr>
          <p:nvPr>
            <p:ph type="title"/>
          </p:nvPr>
        </p:nvSpPr>
        <p:spPr>
          <a:xfrm>
            <a:off x="457200" y="500856"/>
            <a:ext cx="8229600" cy="674688"/>
          </a:xfrm>
          <a:prstGeom prst="rect">
            <a:avLst/>
          </a:prstGeom>
          <a:noFill/>
          <a:ln w="9525" cap="flat" cmpd="sng">
            <a:solidFill>
              <a:schemeClr val="accent1"/>
            </a:solidFill>
            <a:prstDash val="solid"/>
            <a:round/>
            <a:headEnd type="none" w="sm" len="sm"/>
            <a:tailEnd type="none" w="sm" len="sm"/>
          </a:ln>
        </p:spPr>
        <p:txBody>
          <a:bodyPr spcFirstLastPara="1" wrap="square" lIns="274300" tIns="45700" rIns="91425" bIns="45700" anchor="ctr" anchorCtr="0">
            <a:noAutofit/>
          </a:bodyPr>
          <a:lstStyle>
            <a:lvl1pPr lvl="0" algn="r">
              <a:spcBef>
                <a:spcPts val="0"/>
              </a:spcBef>
              <a:spcAft>
                <a:spcPts val="0"/>
              </a:spcAft>
              <a:buClr>
                <a:schemeClr val="lt1"/>
              </a:buClr>
              <a:buSzPts val="1500"/>
              <a:buFont typeface="Bookman Old Style"/>
              <a:buNone/>
              <a:defRPr sz="15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51"/>
          <p:cNvSpPr>
            <a:spLocks noGrp="1"/>
          </p:cNvSpPr>
          <p:nvPr>
            <p:ph type="pic" idx="2"/>
          </p:nvPr>
        </p:nvSpPr>
        <p:spPr>
          <a:xfrm>
            <a:off x="457200" y="1905000"/>
            <a:ext cx="8229600" cy="4270248"/>
          </a:xfrm>
          <a:prstGeom prst="rect">
            <a:avLst/>
          </a:prstGeom>
          <a:solidFill>
            <a:srgbClr val="BABABA"/>
          </a:solidFill>
          <a:ln>
            <a:noFill/>
          </a:ln>
        </p:spPr>
        <p:txBody>
          <a:bodyPr spcFirstLastPara="1" wrap="square" lIns="91425" tIns="45700" rIns="91425" bIns="45700" anchor="t" anchorCtr="0">
            <a:noAutofit/>
          </a:bodyPr>
          <a:lstStyle>
            <a:lvl1pPr marR="0" lvl="0" algn="l" rtl="0">
              <a:spcBef>
                <a:spcPts val="451"/>
              </a:spcBef>
              <a:spcAft>
                <a:spcPts val="0"/>
              </a:spcAft>
              <a:buClr>
                <a:schemeClr val="accent1"/>
              </a:buClr>
              <a:buSzPts val="1824"/>
              <a:buFont typeface="Noto Sans Symbols"/>
              <a:buNone/>
              <a:defRPr sz="2400" b="0" i="0" u="none" strike="noStrike" cap="none">
                <a:solidFill>
                  <a:schemeClr val="lt1"/>
                </a:solidFill>
                <a:latin typeface="Gill Sans"/>
                <a:ea typeface="Gill Sans"/>
                <a:cs typeface="Gill Sans"/>
                <a:sym typeface="Gill Sans"/>
              </a:defRPr>
            </a:lvl1pPr>
            <a:lvl2pPr marR="0" lvl="1" algn="l" rtl="0">
              <a:spcBef>
                <a:spcPts val="375"/>
              </a:spcBef>
              <a:spcAft>
                <a:spcPts val="0"/>
              </a:spcAft>
              <a:buClr>
                <a:schemeClr val="accent2"/>
              </a:buClr>
              <a:buSzPts val="1311"/>
              <a:buFont typeface="Noto Sans Symbols"/>
              <a:buChar char="🞂"/>
              <a:defRPr sz="1725" b="0" i="0" u="none" strike="noStrike" cap="none">
                <a:solidFill>
                  <a:schemeClr val="lt2"/>
                </a:solidFill>
                <a:latin typeface="Gill Sans"/>
                <a:ea typeface="Gill Sans"/>
                <a:cs typeface="Gill Sans"/>
                <a:sym typeface="Gill Sans"/>
              </a:defRPr>
            </a:lvl2pPr>
            <a:lvl3pPr marR="0" lvl="2" algn="l" rtl="0">
              <a:spcBef>
                <a:spcPts val="375"/>
              </a:spcBef>
              <a:spcAft>
                <a:spcPts val="0"/>
              </a:spcAft>
              <a:buClr>
                <a:schemeClr val="dk1"/>
              </a:buClr>
              <a:buSzPts val="1140"/>
              <a:buFont typeface="Noto Sans Symbols"/>
              <a:buChar char="🞂"/>
              <a:defRPr sz="1500" b="0" i="0" u="none" strike="noStrike" cap="none">
                <a:solidFill>
                  <a:schemeClr val="lt1"/>
                </a:solidFill>
                <a:latin typeface="Gill Sans"/>
                <a:ea typeface="Gill Sans"/>
                <a:cs typeface="Gill Sans"/>
                <a:sym typeface="Gill Sans"/>
              </a:defRPr>
            </a:lvl3pPr>
            <a:lvl4pPr marR="0" lvl="3" algn="l" rtl="0">
              <a:spcBef>
                <a:spcPts val="300"/>
              </a:spcBef>
              <a:spcAft>
                <a:spcPts val="0"/>
              </a:spcAft>
              <a:buClr>
                <a:srgbClr val="6F6F6F"/>
              </a:buClr>
              <a:buSzPts val="946"/>
              <a:buFont typeface="Noto Sans Symbols"/>
              <a:buChar char="◻"/>
              <a:defRPr sz="1351" b="0" i="0" u="none" strike="noStrike" cap="none">
                <a:solidFill>
                  <a:schemeClr val="lt1"/>
                </a:solidFill>
                <a:latin typeface="Gill Sans"/>
                <a:ea typeface="Gill Sans"/>
                <a:cs typeface="Gill Sans"/>
                <a:sym typeface="Gill Sans"/>
              </a:defRPr>
            </a:lvl4pPr>
            <a:lvl5pPr marR="0" lvl="4" algn="l" rtl="0">
              <a:spcBef>
                <a:spcPts val="225"/>
              </a:spcBef>
              <a:spcAft>
                <a:spcPts val="0"/>
              </a:spcAft>
              <a:buClr>
                <a:schemeClr val="accent2"/>
              </a:buClr>
              <a:buSzPts val="840"/>
              <a:buFont typeface="Noto Sans Symbols"/>
              <a:buChar char="◻"/>
              <a:defRPr sz="1200" b="0" i="0" u="none" strike="noStrike" cap="none">
                <a:solidFill>
                  <a:schemeClr val="lt1"/>
                </a:solidFill>
                <a:latin typeface="Gill Sans"/>
                <a:ea typeface="Gill Sans"/>
                <a:cs typeface="Gill Sans"/>
                <a:sym typeface="Gill Sans"/>
              </a:defRPr>
            </a:lvl5pPr>
            <a:lvl6pPr marR="0" lvl="5" algn="l" rtl="0">
              <a:spcBef>
                <a:spcPts val="225"/>
              </a:spcBef>
              <a:spcAft>
                <a:spcPts val="0"/>
              </a:spcAft>
              <a:buClr>
                <a:srgbClr val="8BA1B3"/>
              </a:buClr>
              <a:buSzPts val="900"/>
              <a:buFont typeface="Noto Sans Symbols"/>
              <a:buChar char="🞂"/>
              <a:defRPr sz="1200" b="0" i="0" u="none" strike="noStrike" cap="none">
                <a:solidFill>
                  <a:schemeClr val="lt1"/>
                </a:solidFill>
                <a:latin typeface="Gill Sans"/>
                <a:ea typeface="Gill Sans"/>
                <a:cs typeface="Gill Sans"/>
                <a:sym typeface="Gill Sans"/>
              </a:defRPr>
            </a:lvl6pPr>
            <a:lvl7pPr marR="0" lvl="6" algn="l" rtl="0">
              <a:spcBef>
                <a:spcPts val="225"/>
              </a:spcBef>
              <a:spcAft>
                <a:spcPts val="0"/>
              </a:spcAft>
              <a:buClr>
                <a:srgbClr val="646C8F"/>
              </a:buClr>
              <a:buSzPts val="788"/>
              <a:buFont typeface="Noto Sans Symbols"/>
              <a:buChar char="🞂"/>
              <a:defRPr sz="1051" b="0" i="0" u="none" strike="noStrike" cap="none">
                <a:solidFill>
                  <a:schemeClr val="lt1"/>
                </a:solidFill>
                <a:latin typeface="Gill Sans"/>
                <a:ea typeface="Gill Sans"/>
                <a:cs typeface="Gill Sans"/>
                <a:sym typeface="Gill Sans"/>
              </a:defRPr>
            </a:lvl7pPr>
            <a:lvl8pPr marR="0" lvl="7" algn="l" rtl="0">
              <a:spcBef>
                <a:spcPts val="225"/>
              </a:spcBef>
              <a:spcAft>
                <a:spcPts val="0"/>
              </a:spcAft>
              <a:buClr>
                <a:srgbClr val="BABABA"/>
              </a:buClr>
              <a:buSzPts val="788"/>
              <a:buFont typeface="Noto Sans Symbols"/>
              <a:buChar char="🞂"/>
              <a:defRPr sz="1051" b="0" i="0" u="none" strike="noStrike" cap="none">
                <a:solidFill>
                  <a:schemeClr val="lt1"/>
                </a:solidFill>
                <a:latin typeface="Gill Sans"/>
                <a:ea typeface="Gill Sans"/>
                <a:cs typeface="Gill Sans"/>
                <a:sym typeface="Gill Sans"/>
              </a:defRPr>
            </a:lvl8pPr>
            <a:lvl9pPr marR="0" lvl="8" algn="l" rtl="0">
              <a:spcBef>
                <a:spcPts val="225"/>
              </a:spcBef>
              <a:spcAft>
                <a:spcPts val="0"/>
              </a:spcAft>
              <a:buClr>
                <a:srgbClr val="9FB8CD"/>
              </a:buClr>
              <a:buSzPts val="675"/>
              <a:buFont typeface="Noto Sans Symbols"/>
              <a:buChar char="🞂"/>
              <a:defRPr sz="900" b="0" i="0" u="none" strike="noStrike" cap="none">
                <a:solidFill>
                  <a:schemeClr val="lt1"/>
                </a:solidFill>
                <a:latin typeface="Gill Sans"/>
                <a:ea typeface="Gill Sans"/>
                <a:cs typeface="Gill Sans"/>
                <a:sym typeface="Gill Sans"/>
              </a:defRPr>
            </a:lvl9pPr>
          </a:lstStyle>
          <a:p>
            <a:endParaRPr/>
          </a:p>
        </p:txBody>
      </p:sp>
      <p:sp>
        <p:nvSpPr>
          <p:cNvPr id="362" name="Google Shape;362;p51"/>
          <p:cNvSpPr txBox="1">
            <a:spLocks noGrp="1"/>
          </p:cNvSpPr>
          <p:nvPr>
            <p:ph type="body" idx="1"/>
          </p:nvPr>
        </p:nvSpPr>
        <p:spPr>
          <a:xfrm>
            <a:off x="457200" y="1219200"/>
            <a:ext cx="8229600" cy="533400"/>
          </a:xfrm>
          <a:prstGeom prst="rect">
            <a:avLst/>
          </a:prstGeom>
          <a:noFill/>
          <a:ln>
            <a:noFill/>
          </a:ln>
        </p:spPr>
        <p:txBody>
          <a:bodyPr spcFirstLastPara="1" wrap="square" lIns="91425" tIns="45700" rIns="91425" bIns="45700" anchor="ctr" anchorCtr="0">
            <a:noAutofit/>
          </a:bodyPr>
          <a:lstStyle>
            <a:lvl1pPr marL="457200" lvl="0" indent="-228600" algn="l">
              <a:spcBef>
                <a:spcPts val="451"/>
              </a:spcBef>
              <a:spcAft>
                <a:spcPts val="0"/>
              </a:spcAft>
              <a:buSzPts val="799"/>
              <a:buFont typeface="Gill Sans"/>
              <a:buNone/>
              <a:defRPr sz="1051"/>
            </a:lvl1pPr>
            <a:lvl2pPr marL="914400" lvl="1" indent="-272033" algn="l">
              <a:spcBef>
                <a:spcPts val="375"/>
              </a:spcBef>
              <a:spcAft>
                <a:spcPts val="0"/>
              </a:spcAft>
              <a:buSzPts val="684"/>
              <a:buChar char="🞂"/>
              <a:defRPr sz="900"/>
            </a:lvl2pPr>
            <a:lvl3pPr marL="1371600" lvl="2" indent="-264843" algn="l">
              <a:spcBef>
                <a:spcPts val="375"/>
              </a:spcBef>
              <a:spcAft>
                <a:spcPts val="0"/>
              </a:spcAft>
              <a:buSzPts val="571"/>
              <a:buChar char="🞂"/>
              <a:defRPr sz="751"/>
            </a:lvl3pPr>
            <a:lvl4pPr marL="1828800" lvl="3" indent="-258603" algn="l">
              <a:spcBef>
                <a:spcPts val="300"/>
              </a:spcBef>
              <a:spcAft>
                <a:spcPts val="0"/>
              </a:spcAft>
              <a:buSzPts val="473"/>
              <a:buChar char="◻"/>
              <a:defRPr sz="675"/>
            </a:lvl4pPr>
            <a:lvl5pPr marL="2286000" lvl="4" indent="-258603" algn="l">
              <a:spcBef>
                <a:spcPts val="225"/>
              </a:spcBef>
              <a:spcAft>
                <a:spcPts val="0"/>
              </a:spcAft>
              <a:buSzPts val="473"/>
              <a:buChar char="◻"/>
              <a:defRPr sz="675"/>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63" name="Google Shape;363;p51"/>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51"/>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5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solidFill>
                  <a:srgbClr val="DDE9EC"/>
                </a:solidFill>
              </a:defRPr>
            </a:lvl1pPr>
            <a:lvl2pPr marL="0" lvl="1" indent="0" algn="l">
              <a:spcBef>
                <a:spcPts val="0"/>
              </a:spcBef>
              <a:buNone/>
              <a:defRPr>
                <a:solidFill>
                  <a:srgbClr val="DDE9EC"/>
                </a:solidFill>
              </a:defRPr>
            </a:lvl2pPr>
            <a:lvl3pPr marL="0" lvl="2" indent="0" algn="l">
              <a:spcBef>
                <a:spcPts val="0"/>
              </a:spcBef>
              <a:buNone/>
              <a:defRPr>
                <a:solidFill>
                  <a:srgbClr val="DDE9EC"/>
                </a:solidFill>
              </a:defRPr>
            </a:lvl3pPr>
            <a:lvl4pPr marL="0" lvl="3" indent="0" algn="l">
              <a:spcBef>
                <a:spcPts val="0"/>
              </a:spcBef>
              <a:buNone/>
              <a:defRPr>
                <a:solidFill>
                  <a:srgbClr val="DDE9EC"/>
                </a:solidFill>
              </a:defRPr>
            </a:lvl4pPr>
            <a:lvl5pPr marL="0" lvl="4" indent="0" algn="l">
              <a:spcBef>
                <a:spcPts val="0"/>
              </a:spcBef>
              <a:buNone/>
              <a:defRPr>
                <a:solidFill>
                  <a:srgbClr val="DDE9EC"/>
                </a:solidFill>
              </a:defRPr>
            </a:lvl5pPr>
            <a:lvl6pPr marL="0" lvl="5" indent="0" algn="l">
              <a:spcBef>
                <a:spcPts val="0"/>
              </a:spcBef>
              <a:buNone/>
              <a:defRPr>
                <a:solidFill>
                  <a:srgbClr val="DDE9EC"/>
                </a:solidFill>
              </a:defRPr>
            </a:lvl6pPr>
            <a:lvl7pPr marL="0" lvl="6" indent="0" algn="l">
              <a:spcBef>
                <a:spcPts val="0"/>
              </a:spcBef>
              <a:buNone/>
              <a:defRPr>
                <a:solidFill>
                  <a:srgbClr val="DDE9EC"/>
                </a:solidFill>
              </a:defRPr>
            </a:lvl7pPr>
            <a:lvl8pPr marL="0" lvl="7" indent="0" algn="l">
              <a:spcBef>
                <a:spcPts val="0"/>
              </a:spcBef>
              <a:buNone/>
              <a:defRPr>
                <a:solidFill>
                  <a:srgbClr val="DDE9EC"/>
                </a:solidFill>
              </a:defRPr>
            </a:lvl8pPr>
            <a:lvl9pPr marL="0" lvl="8" indent="0" algn="l">
              <a:spcBef>
                <a:spcPts val="0"/>
              </a:spcBef>
              <a:buNone/>
              <a:defRPr>
                <a:solidFill>
                  <a:srgbClr val="DDE9EC"/>
                </a:solidFill>
              </a:defRPr>
            </a:lvl9pPr>
          </a:lstStyle>
          <a:p>
            <a:pPr marL="0" lvl="0" indent="0" algn="l" rtl="0">
              <a:spcBef>
                <a:spcPts val="0"/>
              </a:spcBef>
              <a:spcAft>
                <a:spcPts val="0"/>
              </a:spcAft>
              <a:buNone/>
            </a:pPr>
            <a:fld id="{00000000-1234-1234-1234-123412341234}" type="slidenum">
              <a:rPr lang="en"/>
              <a:t>‹#›</a:t>
            </a:fld>
            <a:endParaRPr/>
          </a:p>
        </p:txBody>
      </p:sp>
      <p:cxnSp>
        <p:nvCxnSpPr>
          <p:cNvPr id="366" name="Google Shape;366;p51"/>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367" name="Google Shape;367;p51"/>
          <p:cNvSpPr/>
          <p:nvPr/>
        </p:nvSpPr>
        <p:spPr>
          <a:xfrm rot="5400000">
            <a:off x="419105" y="6467480"/>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Gill Sans"/>
              <a:ea typeface="Gill Sans"/>
              <a:cs typeface="Gill Sans"/>
              <a:sym typeface="Gill Sans"/>
            </a:endParaRPr>
          </a:p>
        </p:txBody>
      </p:sp>
      <p:sp>
        <p:nvSpPr>
          <p:cNvPr id="368" name="Google Shape;368;p51"/>
          <p:cNvSpPr/>
          <p:nvPr/>
        </p:nvSpPr>
        <p:spPr>
          <a:xfrm>
            <a:off x="457200" y="500856"/>
            <a:ext cx="18288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Gill Sans"/>
              <a:ea typeface="Gill Sans"/>
              <a:cs typeface="Gill Sans"/>
              <a:sym typeface="Gill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9"/>
        <p:cNvGrpSpPr/>
        <p:nvPr/>
      </p:nvGrpSpPr>
      <p:grpSpPr>
        <a:xfrm>
          <a:off x="0" y="0"/>
          <a:ext cx="0" cy="0"/>
          <a:chOff x="0" y="0"/>
          <a:chExt cx="0" cy="0"/>
        </a:xfrm>
      </p:grpSpPr>
      <p:sp>
        <p:nvSpPr>
          <p:cNvPr id="370" name="Google Shape;370;p5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52"/>
          <p:cNvSpPr txBox="1">
            <a:spLocks noGrp="1"/>
          </p:cNvSpPr>
          <p:nvPr>
            <p:ph type="body" idx="1"/>
          </p:nvPr>
        </p:nvSpPr>
        <p:spPr>
          <a:xfrm rot="5400000">
            <a:off x="2116836" y="-440436"/>
            <a:ext cx="4910328" cy="8229600"/>
          </a:xfrm>
          <a:prstGeom prst="rect">
            <a:avLst/>
          </a:prstGeom>
          <a:noFill/>
          <a:ln>
            <a:noFill/>
          </a:ln>
        </p:spPr>
        <p:txBody>
          <a:bodyPr spcFirstLastPara="1" wrap="square" lIns="91425" tIns="45700" rIns="91425" bIns="45700" anchor="t" anchorCtr="0">
            <a:noAutofit/>
          </a:bodyPr>
          <a:lstStyle>
            <a:lvl1pPr marL="457200" lvl="0" indent="-315468" algn="l">
              <a:spcBef>
                <a:spcPts val="451"/>
              </a:spcBef>
              <a:spcAft>
                <a:spcPts val="0"/>
              </a:spcAft>
              <a:buSzPts val="1368"/>
              <a:buChar char="🞂"/>
              <a:defRPr/>
            </a:lvl1pPr>
            <a:lvl2pPr marL="914400" lvl="1" indent="-315468" algn="l">
              <a:spcBef>
                <a:spcPts val="375"/>
              </a:spcBef>
              <a:spcAft>
                <a:spcPts val="0"/>
              </a:spcAft>
              <a:buSzPts val="1368"/>
              <a:buChar char="🞂"/>
              <a:defRPr/>
            </a:lvl2pPr>
            <a:lvl3pPr marL="1371600" lvl="2" indent="-315467" algn="l">
              <a:spcBef>
                <a:spcPts val="375"/>
              </a:spcBef>
              <a:spcAft>
                <a:spcPts val="0"/>
              </a:spcAft>
              <a:buSzPts val="1368"/>
              <a:buChar char="🞂"/>
              <a:defRPr/>
            </a:lvl3pPr>
            <a:lvl4pPr marL="1828800" lvl="3" indent="-308610" algn="l">
              <a:spcBef>
                <a:spcPts val="300"/>
              </a:spcBef>
              <a:spcAft>
                <a:spcPts val="0"/>
              </a:spcAft>
              <a:buSzPts val="1260"/>
              <a:buChar char="◻"/>
              <a:defRPr/>
            </a:lvl4pPr>
            <a:lvl5pPr marL="2286000" lvl="4" indent="-308610" algn="l">
              <a:spcBef>
                <a:spcPts val="225"/>
              </a:spcBef>
              <a:spcAft>
                <a:spcPts val="0"/>
              </a:spcAft>
              <a:buSzPts val="1260"/>
              <a:buChar char="◻"/>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72" name="Google Shape;372;p52"/>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52"/>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solidFill>
                  <a:srgbClr val="464653"/>
                </a:solidFill>
              </a:defRPr>
            </a:lvl1pPr>
            <a:lvl2pPr marL="0" lvl="1" indent="0" algn="l">
              <a:spcBef>
                <a:spcPts val="0"/>
              </a:spcBef>
              <a:buNone/>
              <a:defRPr>
                <a:solidFill>
                  <a:srgbClr val="464653"/>
                </a:solidFill>
              </a:defRPr>
            </a:lvl2pPr>
            <a:lvl3pPr marL="0" lvl="2" indent="0" algn="l">
              <a:spcBef>
                <a:spcPts val="0"/>
              </a:spcBef>
              <a:buNone/>
              <a:defRPr>
                <a:solidFill>
                  <a:srgbClr val="464653"/>
                </a:solidFill>
              </a:defRPr>
            </a:lvl3pPr>
            <a:lvl4pPr marL="0" lvl="3" indent="0" algn="l">
              <a:spcBef>
                <a:spcPts val="0"/>
              </a:spcBef>
              <a:buNone/>
              <a:defRPr>
                <a:solidFill>
                  <a:srgbClr val="464653"/>
                </a:solidFill>
              </a:defRPr>
            </a:lvl4pPr>
            <a:lvl5pPr marL="0" lvl="4" indent="0" algn="l">
              <a:spcBef>
                <a:spcPts val="0"/>
              </a:spcBef>
              <a:buNone/>
              <a:defRPr>
                <a:solidFill>
                  <a:srgbClr val="464653"/>
                </a:solidFill>
              </a:defRPr>
            </a:lvl5pPr>
            <a:lvl6pPr marL="0" lvl="5" indent="0" algn="l">
              <a:spcBef>
                <a:spcPts val="0"/>
              </a:spcBef>
              <a:buNone/>
              <a:defRPr>
                <a:solidFill>
                  <a:srgbClr val="464653"/>
                </a:solidFill>
              </a:defRPr>
            </a:lvl6pPr>
            <a:lvl7pPr marL="0" lvl="6" indent="0" algn="l">
              <a:spcBef>
                <a:spcPts val="0"/>
              </a:spcBef>
              <a:buNone/>
              <a:defRPr>
                <a:solidFill>
                  <a:srgbClr val="464653"/>
                </a:solidFill>
              </a:defRPr>
            </a:lvl7pPr>
            <a:lvl8pPr marL="0" lvl="7" indent="0" algn="l">
              <a:spcBef>
                <a:spcPts val="0"/>
              </a:spcBef>
              <a:buNone/>
              <a:defRPr>
                <a:solidFill>
                  <a:srgbClr val="464653"/>
                </a:solidFill>
              </a:defRPr>
            </a:lvl8pPr>
            <a:lvl9pPr marL="0" lvl="8" indent="0" algn="l">
              <a:spcBef>
                <a:spcPts val="0"/>
              </a:spcBef>
              <a:buNone/>
              <a:defRPr>
                <a:solidFill>
                  <a:srgbClr val="464653"/>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rot="5400000">
            <a:off x="4732337" y="2171711"/>
            <a:ext cx="5851525"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53"/>
          <p:cNvSpPr txBox="1">
            <a:spLocks noGrp="1"/>
          </p:cNvSpPr>
          <p:nvPr>
            <p:ph type="body" idx="1"/>
          </p:nvPr>
        </p:nvSpPr>
        <p:spPr>
          <a:xfrm rot="5400000">
            <a:off x="541338" y="190511"/>
            <a:ext cx="5851525" cy="6019800"/>
          </a:xfrm>
          <a:prstGeom prst="rect">
            <a:avLst/>
          </a:prstGeom>
          <a:noFill/>
          <a:ln>
            <a:noFill/>
          </a:ln>
        </p:spPr>
        <p:txBody>
          <a:bodyPr spcFirstLastPara="1" wrap="square" lIns="91425" tIns="45700" rIns="91425" bIns="45700" anchor="t" anchorCtr="0">
            <a:noAutofit/>
          </a:bodyPr>
          <a:lstStyle>
            <a:lvl1pPr marL="457200" lvl="0" indent="-315468" algn="l">
              <a:spcBef>
                <a:spcPts val="451"/>
              </a:spcBef>
              <a:spcAft>
                <a:spcPts val="0"/>
              </a:spcAft>
              <a:buSzPts val="1368"/>
              <a:buChar char="🞂"/>
              <a:defRPr/>
            </a:lvl1pPr>
            <a:lvl2pPr marL="914400" lvl="1" indent="-315468" algn="l">
              <a:spcBef>
                <a:spcPts val="375"/>
              </a:spcBef>
              <a:spcAft>
                <a:spcPts val="0"/>
              </a:spcAft>
              <a:buSzPts val="1368"/>
              <a:buChar char="🞂"/>
              <a:defRPr/>
            </a:lvl2pPr>
            <a:lvl3pPr marL="1371600" lvl="2" indent="-315467" algn="l">
              <a:spcBef>
                <a:spcPts val="375"/>
              </a:spcBef>
              <a:spcAft>
                <a:spcPts val="0"/>
              </a:spcAft>
              <a:buSzPts val="1368"/>
              <a:buChar char="🞂"/>
              <a:defRPr/>
            </a:lvl3pPr>
            <a:lvl4pPr marL="1828800" lvl="3" indent="-308610" algn="l">
              <a:spcBef>
                <a:spcPts val="300"/>
              </a:spcBef>
              <a:spcAft>
                <a:spcPts val="0"/>
              </a:spcAft>
              <a:buSzPts val="1260"/>
              <a:buChar char="◻"/>
              <a:defRPr/>
            </a:lvl4pPr>
            <a:lvl5pPr marL="2286000" lvl="4" indent="-308610" algn="l">
              <a:spcBef>
                <a:spcPts val="225"/>
              </a:spcBef>
              <a:spcAft>
                <a:spcPts val="0"/>
              </a:spcAft>
              <a:buSzPts val="1260"/>
              <a:buChar char="◻"/>
              <a:defRPr/>
            </a:lvl5pPr>
            <a:lvl6pPr marL="2743200" lvl="5" indent="-314325" algn="l">
              <a:spcBef>
                <a:spcPts val="225"/>
              </a:spcBef>
              <a:spcAft>
                <a:spcPts val="0"/>
              </a:spcAft>
              <a:buSzPts val="1350"/>
              <a:buChar char="🞂"/>
              <a:defRPr/>
            </a:lvl6pPr>
            <a:lvl7pPr marL="3200400" lvl="6" indent="-314325" algn="l">
              <a:spcBef>
                <a:spcPts val="225"/>
              </a:spcBef>
              <a:spcAft>
                <a:spcPts val="0"/>
              </a:spcAft>
              <a:buSzPts val="1350"/>
              <a:buChar char="🞂"/>
              <a:defRPr/>
            </a:lvl7pPr>
            <a:lvl8pPr marL="3657600" lvl="7" indent="-314325" algn="l">
              <a:spcBef>
                <a:spcPts val="225"/>
              </a:spcBef>
              <a:spcAft>
                <a:spcPts val="0"/>
              </a:spcAft>
              <a:buSzPts val="1350"/>
              <a:buChar char="🞂"/>
              <a:defRPr/>
            </a:lvl8pPr>
            <a:lvl9pPr marL="4114800" lvl="8" indent="-314325" algn="l">
              <a:spcBef>
                <a:spcPts val="225"/>
              </a:spcBef>
              <a:spcAft>
                <a:spcPts val="0"/>
              </a:spcAft>
              <a:buSzPts val="1350"/>
              <a:buChar char="🞂"/>
              <a:defRPr/>
            </a:lvl9pPr>
          </a:lstStyle>
          <a:p>
            <a:endParaRPr/>
          </a:p>
        </p:txBody>
      </p:sp>
      <p:sp>
        <p:nvSpPr>
          <p:cNvPr id="378" name="Google Shape;378;p53"/>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53"/>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5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solidFill>
                  <a:srgbClr val="464653"/>
                </a:solidFill>
              </a:defRPr>
            </a:lvl1pPr>
            <a:lvl2pPr marL="0" lvl="1" indent="0" algn="l">
              <a:spcBef>
                <a:spcPts val="0"/>
              </a:spcBef>
              <a:buNone/>
              <a:defRPr>
                <a:solidFill>
                  <a:srgbClr val="464653"/>
                </a:solidFill>
              </a:defRPr>
            </a:lvl2pPr>
            <a:lvl3pPr marL="0" lvl="2" indent="0" algn="l">
              <a:spcBef>
                <a:spcPts val="0"/>
              </a:spcBef>
              <a:buNone/>
              <a:defRPr>
                <a:solidFill>
                  <a:srgbClr val="464653"/>
                </a:solidFill>
              </a:defRPr>
            </a:lvl3pPr>
            <a:lvl4pPr marL="0" lvl="3" indent="0" algn="l">
              <a:spcBef>
                <a:spcPts val="0"/>
              </a:spcBef>
              <a:buNone/>
              <a:defRPr>
                <a:solidFill>
                  <a:srgbClr val="464653"/>
                </a:solidFill>
              </a:defRPr>
            </a:lvl4pPr>
            <a:lvl5pPr marL="0" lvl="4" indent="0" algn="l">
              <a:spcBef>
                <a:spcPts val="0"/>
              </a:spcBef>
              <a:buNone/>
              <a:defRPr>
                <a:solidFill>
                  <a:srgbClr val="464653"/>
                </a:solidFill>
              </a:defRPr>
            </a:lvl5pPr>
            <a:lvl6pPr marL="0" lvl="5" indent="0" algn="l">
              <a:spcBef>
                <a:spcPts val="0"/>
              </a:spcBef>
              <a:buNone/>
              <a:defRPr>
                <a:solidFill>
                  <a:srgbClr val="464653"/>
                </a:solidFill>
              </a:defRPr>
            </a:lvl6pPr>
            <a:lvl7pPr marL="0" lvl="6" indent="0" algn="l">
              <a:spcBef>
                <a:spcPts val="0"/>
              </a:spcBef>
              <a:buNone/>
              <a:defRPr>
                <a:solidFill>
                  <a:srgbClr val="464653"/>
                </a:solidFill>
              </a:defRPr>
            </a:lvl7pPr>
            <a:lvl8pPr marL="0" lvl="7" indent="0" algn="l">
              <a:spcBef>
                <a:spcPts val="0"/>
              </a:spcBef>
              <a:buNone/>
              <a:defRPr>
                <a:solidFill>
                  <a:srgbClr val="464653"/>
                </a:solidFill>
              </a:defRPr>
            </a:lvl8pPr>
            <a:lvl9pPr marL="0" lvl="8" indent="0" algn="l">
              <a:spcBef>
                <a:spcPts val="0"/>
              </a:spcBef>
              <a:buNone/>
              <a:defRPr>
                <a:solidFill>
                  <a:srgbClr val="464653"/>
                </a:solidFill>
              </a:defRPr>
            </a:lvl9pPr>
          </a:lstStyle>
          <a:p>
            <a:pPr marL="0" lvl="0" indent="0" algn="l" rtl="0">
              <a:spcBef>
                <a:spcPts val="0"/>
              </a:spcBef>
              <a:spcAft>
                <a:spcPts val="0"/>
              </a:spcAft>
              <a:buNone/>
            </a:pPr>
            <a:fld id="{00000000-1234-1234-1234-123412341234}" type="slidenum">
              <a:rPr lang="en"/>
              <a:t>‹#›</a:t>
            </a:fld>
            <a:endParaRPr/>
          </a:p>
        </p:txBody>
      </p:sp>
      <p:cxnSp>
        <p:nvCxnSpPr>
          <p:cNvPr id="381" name="Google Shape;381;p53"/>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382" name="Google Shape;382;p53"/>
          <p:cNvSpPr/>
          <p:nvPr/>
        </p:nvSpPr>
        <p:spPr>
          <a:xfrm rot="5400000">
            <a:off x="419105" y="6467480"/>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Gill Sans"/>
              <a:ea typeface="Gill Sans"/>
              <a:cs typeface="Gill Sans"/>
              <a:sym typeface="Gill Sans"/>
            </a:endParaRPr>
          </a:p>
        </p:txBody>
      </p:sp>
      <p:cxnSp>
        <p:nvCxnSpPr>
          <p:cNvPr id="383" name="Google Shape;383;p53"/>
          <p:cNvCxnSpPr/>
          <p:nvPr/>
        </p:nvCxnSpPr>
        <p:spPr>
          <a:xfrm rot="5400000">
            <a:off x="3629607" y="3201952"/>
            <a:ext cx="585216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pic>
        <p:nvPicPr>
          <p:cNvPr id="46" name="Google Shape;46;p6" descr="maryland.gov">
            <a:hlinkClick r:id="rId2"/>
          </p:cNvPr>
          <p:cNvPicPr preferRelativeResize="0"/>
          <p:nvPr/>
        </p:nvPicPr>
        <p:blipFill rotWithShape="1">
          <a:blip r:embed="rId3">
            <a:alphaModFix/>
          </a:blip>
          <a:srcRect/>
          <a:stretch/>
        </p:blipFill>
        <p:spPr>
          <a:xfrm>
            <a:off x="7391400" y="6115049"/>
            <a:ext cx="1200150" cy="557213"/>
          </a:xfrm>
          <a:prstGeom prst="rect">
            <a:avLst/>
          </a:prstGeom>
          <a:noFill/>
          <a:ln>
            <a:noFill/>
          </a:ln>
        </p:spPr>
      </p:pic>
      <p:sp>
        <p:nvSpPr>
          <p:cNvPr id="47" name="Google Shape;47;p6"/>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4"/>
        <p:cNvGrpSpPr/>
        <p:nvPr/>
      </p:nvGrpSpPr>
      <p:grpSpPr>
        <a:xfrm>
          <a:off x="0" y="0"/>
          <a:ext cx="0" cy="0"/>
          <a:chOff x="0" y="0"/>
          <a:chExt cx="0" cy="0"/>
        </a:xfrm>
      </p:grpSpPr>
      <p:sp>
        <p:nvSpPr>
          <p:cNvPr id="385" name="Google Shape;385;p5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Clr>
                <a:schemeClr val="dk2"/>
              </a:buClr>
              <a:buSzPts val="2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54"/>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322755" algn="l">
              <a:spcBef>
                <a:spcPts val="0"/>
              </a:spcBef>
              <a:spcAft>
                <a:spcPts val="0"/>
              </a:spcAft>
              <a:buSzPts val="1483"/>
              <a:buChar char="🞂"/>
              <a:defRPr/>
            </a:lvl1pPr>
            <a:lvl2pPr marL="914400" lvl="1" indent="-311848" algn="l">
              <a:spcBef>
                <a:spcPts val="0"/>
              </a:spcBef>
              <a:spcAft>
                <a:spcPts val="0"/>
              </a:spcAft>
              <a:buSzPts val="1311"/>
              <a:buChar char="🞂"/>
              <a:defRPr/>
            </a:lvl2pPr>
            <a:lvl3pPr marL="1371600" lvl="2" indent="-300989" algn="l">
              <a:spcBef>
                <a:spcPts val="0"/>
              </a:spcBef>
              <a:spcAft>
                <a:spcPts val="0"/>
              </a:spcAft>
              <a:buSzPts val="1140"/>
              <a:buChar char="🞂"/>
              <a:defRPr/>
            </a:lvl3pPr>
            <a:lvl4pPr marL="1828800" lvl="3" indent="-288651" algn="l">
              <a:spcBef>
                <a:spcPts val="0"/>
              </a:spcBef>
              <a:spcAft>
                <a:spcPts val="0"/>
              </a:spcAft>
              <a:buSzPts val="946"/>
              <a:buChar char="◻"/>
              <a:defRPr/>
            </a:lvl4pPr>
            <a:lvl5pPr marL="2286000" lvl="4" indent="-281939" algn="l">
              <a:spcBef>
                <a:spcPts val="0"/>
              </a:spcBef>
              <a:spcAft>
                <a:spcPts val="0"/>
              </a:spcAft>
              <a:buSzPts val="840"/>
              <a:buChar char="◻"/>
              <a:defRPr/>
            </a:lvl5pPr>
            <a:lvl6pPr marL="2743200" lvl="5" indent="-285750" algn="l">
              <a:spcBef>
                <a:spcPts val="0"/>
              </a:spcBef>
              <a:spcAft>
                <a:spcPts val="0"/>
              </a:spcAft>
              <a:buSzPts val="900"/>
              <a:buChar char="🞂"/>
              <a:defRPr/>
            </a:lvl6pPr>
            <a:lvl7pPr marL="3200400" lvl="6" indent="-278653" algn="l">
              <a:spcBef>
                <a:spcPts val="0"/>
              </a:spcBef>
              <a:spcAft>
                <a:spcPts val="0"/>
              </a:spcAft>
              <a:buSzPts val="788"/>
              <a:buChar char="🞂"/>
              <a:defRPr/>
            </a:lvl7pPr>
            <a:lvl8pPr marL="3657600" lvl="7" indent="-278653" algn="l">
              <a:spcBef>
                <a:spcPts val="0"/>
              </a:spcBef>
              <a:spcAft>
                <a:spcPts val="0"/>
              </a:spcAft>
              <a:buSzPts val="788"/>
              <a:buChar char="🞂"/>
              <a:defRPr/>
            </a:lvl8pPr>
            <a:lvl9pPr marL="4114800" lvl="8" indent="-271462" algn="l">
              <a:spcBef>
                <a:spcPts val="0"/>
              </a:spcBef>
              <a:spcAft>
                <a:spcPts val="0"/>
              </a:spcAft>
              <a:buSzPts val="675"/>
              <a:buChar char="🞂"/>
              <a:defRPr/>
            </a:lvl9pPr>
          </a:lstStyle>
          <a:p>
            <a:endParaRPr/>
          </a:p>
        </p:txBody>
      </p:sp>
      <p:sp>
        <p:nvSpPr>
          <p:cNvPr id="387" name="Google Shape;387;p54"/>
          <p:cNvSpPr txBox="1">
            <a:spLocks noGrp="1"/>
          </p:cNvSpPr>
          <p:nvPr>
            <p:ph type="sldNum" idx="12"/>
          </p:nvPr>
        </p:nvSpPr>
        <p:spPr>
          <a:xfrm>
            <a:off x="8556796" y="6333144"/>
            <a:ext cx="548699" cy="524699"/>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solidFill>
                  <a:srgbClr val="464653"/>
                </a:solidFill>
              </a:defRPr>
            </a:lvl1pPr>
            <a:lvl2pPr marL="0" lvl="1" indent="0" algn="l">
              <a:spcBef>
                <a:spcPts val="0"/>
              </a:spcBef>
              <a:buNone/>
              <a:defRPr>
                <a:solidFill>
                  <a:srgbClr val="464653"/>
                </a:solidFill>
              </a:defRPr>
            </a:lvl2pPr>
            <a:lvl3pPr marL="0" lvl="2" indent="0" algn="l">
              <a:spcBef>
                <a:spcPts val="0"/>
              </a:spcBef>
              <a:buNone/>
              <a:defRPr>
                <a:solidFill>
                  <a:srgbClr val="464653"/>
                </a:solidFill>
              </a:defRPr>
            </a:lvl3pPr>
            <a:lvl4pPr marL="0" lvl="3" indent="0" algn="l">
              <a:spcBef>
                <a:spcPts val="0"/>
              </a:spcBef>
              <a:buNone/>
              <a:defRPr>
                <a:solidFill>
                  <a:srgbClr val="464653"/>
                </a:solidFill>
              </a:defRPr>
            </a:lvl4pPr>
            <a:lvl5pPr marL="0" lvl="4" indent="0" algn="l">
              <a:spcBef>
                <a:spcPts val="0"/>
              </a:spcBef>
              <a:buNone/>
              <a:defRPr>
                <a:solidFill>
                  <a:srgbClr val="464653"/>
                </a:solidFill>
              </a:defRPr>
            </a:lvl5pPr>
            <a:lvl6pPr marL="0" lvl="5" indent="0" algn="l">
              <a:spcBef>
                <a:spcPts val="0"/>
              </a:spcBef>
              <a:buNone/>
              <a:defRPr>
                <a:solidFill>
                  <a:srgbClr val="464653"/>
                </a:solidFill>
              </a:defRPr>
            </a:lvl6pPr>
            <a:lvl7pPr marL="0" lvl="6" indent="0" algn="l">
              <a:spcBef>
                <a:spcPts val="0"/>
              </a:spcBef>
              <a:buNone/>
              <a:defRPr>
                <a:solidFill>
                  <a:srgbClr val="464653"/>
                </a:solidFill>
              </a:defRPr>
            </a:lvl7pPr>
            <a:lvl8pPr marL="0" lvl="7" indent="0" algn="l">
              <a:spcBef>
                <a:spcPts val="0"/>
              </a:spcBef>
              <a:buNone/>
              <a:defRPr>
                <a:solidFill>
                  <a:srgbClr val="464653"/>
                </a:solidFill>
              </a:defRPr>
            </a:lvl8pPr>
            <a:lvl9pPr marL="0" lvl="8" indent="0" algn="l">
              <a:spcBef>
                <a:spcPts val="0"/>
              </a:spcBef>
              <a:buNone/>
              <a:defRPr>
                <a:solidFill>
                  <a:srgbClr val="464653"/>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457200" y="1219200"/>
            <a:ext cx="4041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51" name="Google Shape;51;p7"/>
          <p:cNvSpPr txBox="1">
            <a:spLocks noGrp="1"/>
          </p:cNvSpPr>
          <p:nvPr>
            <p:ph type="body" idx="2"/>
          </p:nvPr>
        </p:nvSpPr>
        <p:spPr>
          <a:xfrm>
            <a:off x="4632198" y="1216152"/>
            <a:ext cx="40416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52" name="Google Shape;52;p7"/>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pic>
        <p:nvPicPr>
          <p:cNvPr id="53" name="Google Shape;53;p7" descr="HSCRC logo.png"/>
          <p:cNvPicPr preferRelativeResize="0"/>
          <p:nvPr/>
        </p:nvPicPr>
        <p:blipFill rotWithShape="1">
          <a:blip r:embed="rId2">
            <a:alphaModFix/>
          </a:blip>
          <a:srcRect/>
          <a:stretch/>
        </p:blipFill>
        <p:spPr>
          <a:xfrm>
            <a:off x="6872438" y="6014537"/>
            <a:ext cx="1458227" cy="58589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457200" y="1285875"/>
            <a:ext cx="4040100" cy="6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57" name="Google Shape;57;p8"/>
          <p:cNvSpPr txBox="1">
            <a:spLocks noGrp="1"/>
          </p:cNvSpPr>
          <p:nvPr>
            <p:ph type="body" idx="2"/>
          </p:nvPr>
        </p:nvSpPr>
        <p:spPr>
          <a:xfrm>
            <a:off x="4648200" y="1295400"/>
            <a:ext cx="4041600" cy="6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58" name="Google Shape;58;p8"/>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body" idx="3"/>
          </p:nvPr>
        </p:nvSpPr>
        <p:spPr>
          <a:xfrm>
            <a:off x="457200" y="2133600"/>
            <a:ext cx="4038600" cy="4038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61" name="Google Shape;61;p8"/>
          <p:cNvSpPr txBox="1">
            <a:spLocks noGrp="1"/>
          </p:cNvSpPr>
          <p:nvPr>
            <p:ph type="body" idx="4"/>
          </p:nvPr>
        </p:nvSpPr>
        <p:spPr>
          <a:xfrm>
            <a:off x="4648200" y="2133600"/>
            <a:ext cx="4038600" cy="40386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p:nvPr/>
        </p:nvSpPr>
        <p:spPr>
          <a:xfrm>
            <a:off x="786068" y="6367046"/>
            <a:ext cx="433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pic>
        <p:nvPicPr>
          <p:cNvPr id="65" name="Google Shape;65;p9" descr="HSCRC logo.png"/>
          <p:cNvPicPr preferRelativeResize="0"/>
          <p:nvPr/>
        </p:nvPicPr>
        <p:blipFill rotWithShape="1">
          <a:blip r:embed="rId2">
            <a:alphaModFix/>
          </a:blip>
          <a:srcRect/>
          <a:stretch/>
        </p:blipFill>
        <p:spPr>
          <a:xfrm>
            <a:off x="7045692" y="6137274"/>
            <a:ext cx="1345354" cy="54054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324600" y="304800"/>
            <a:ext cx="2514600" cy="838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000"/>
              <a:buFont typeface="Cabin"/>
              <a:buNone/>
              <a:defRPr sz="2000" b="1">
                <a:solidFill>
                  <a:schemeClr val="dk2"/>
                </a:solidFill>
                <a:latin typeface="Cabin"/>
                <a:ea typeface="Cabin"/>
                <a:cs typeface="Cabin"/>
                <a:sym typeface="Cab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324600" y="1219200"/>
            <a:ext cx="2514600" cy="4843500"/>
          </a:xfrm>
          <a:prstGeom prst="rect">
            <a:avLst/>
          </a:prstGeom>
          <a:noFill/>
          <a:ln>
            <a:noFill/>
          </a:ln>
        </p:spPr>
        <p:txBody>
          <a:bodyPr spcFirstLastPara="1" wrap="square" lIns="91425" tIns="45700" rIns="91425" bIns="45700" anchor="t" anchorCtr="0">
            <a:noAutofit/>
          </a:bodyPr>
          <a:lstStyle>
            <a:lvl1pPr marL="457200" lvl="0" indent="-228600" algn="l">
              <a:lnSpc>
                <a:spcPct val="137500"/>
              </a:lnSpc>
              <a:spcBef>
                <a:spcPts val="600"/>
              </a:spcBef>
              <a:spcAft>
                <a:spcPts val="0"/>
              </a:spcAft>
              <a:buSzPts val="1216"/>
              <a:buNone/>
              <a:defRPr sz="1600">
                <a:solidFill>
                  <a:schemeClr val="dk2"/>
                </a:solidFill>
              </a:defRPr>
            </a:lvl1pPr>
            <a:lvl2pPr marL="914400" lvl="1" indent="-228600" algn="l">
              <a:lnSpc>
                <a:spcPct val="100000"/>
              </a:lnSpc>
              <a:spcBef>
                <a:spcPts val="1000"/>
              </a:spcBef>
              <a:spcAft>
                <a:spcPts val="0"/>
              </a:spcAft>
              <a:buSzPts val="912"/>
              <a:buNone/>
              <a:defRPr sz="1200"/>
            </a:lvl2pPr>
            <a:lvl3pPr marL="1371600" lvl="2" indent="-228600" algn="l">
              <a:lnSpc>
                <a:spcPct val="100000"/>
              </a:lnSpc>
              <a:spcBef>
                <a:spcPts val="500"/>
              </a:spcBef>
              <a:spcAft>
                <a:spcPts val="0"/>
              </a:spcAft>
              <a:buSzPts val="760"/>
              <a:buNone/>
              <a:defRPr sz="1000"/>
            </a:lvl3pPr>
            <a:lvl4pPr marL="1828800" lvl="3" indent="-228600" algn="l">
              <a:lnSpc>
                <a:spcPct val="100000"/>
              </a:lnSpc>
              <a:spcBef>
                <a:spcPts val="400"/>
              </a:spcBef>
              <a:spcAft>
                <a:spcPts val="0"/>
              </a:spcAft>
              <a:buSzPts val="630"/>
              <a:buNone/>
              <a:defRPr sz="900"/>
            </a:lvl4pPr>
            <a:lvl5pPr marL="2286000" lvl="4" indent="-228600" algn="l">
              <a:lnSpc>
                <a:spcPct val="100000"/>
              </a:lnSpc>
              <a:spcBef>
                <a:spcPts val="300"/>
              </a:spcBef>
              <a:spcAft>
                <a:spcPts val="0"/>
              </a:spcAft>
              <a:buSzPts val="630"/>
              <a:buNone/>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69" name="Google Shape;69;p10"/>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72" name="Google Shape;72;p10"/>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73" name="Google Shape;73;p10"/>
          <p:cNvCxnSpPr/>
          <p:nvPr/>
        </p:nvCxnSpPr>
        <p:spPr>
          <a:xfrm rot="5400000">
            <a:off x="3160615" y="3324255"/>
            <a:ext cx="6035100" cy="0"/>
          </a:xfrm>
          <a:prstGeom prst="straightConnector1">
            <a:avLst/>
          </a:prstGeom>
          <a:noFill/>
          <a:ln w="9525" cap="flat" cmpd="sng">
            <a:solidFill>
              <a:schemeClr val="accent2"/>
            </a:solidFill>
            <a:prstDash val="dash"/>
            <a:round/>
            <a:headEnd type="none" w="sm" len="sm"/>
            <a:tailEnd type="none" w="sm" len="sm"/>
          </a:ln>
        </p:spPr>
      </p:cxnSp>
      <p:sp>
        <p:nvSpPr>
          <p:cNvPr id="74" name="Google Shape;74;p10"/>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75" name="Google Shape;75;p10"/>
          <p:cNvSpPr txBox="1">
            <a:spLocks noGrp="1"/>
          </p:cNvSpPr>
          <p:nvPr>
            <p:ph type="body" idx="2"/>
          </p:nvPr>
        </p:nvSpPr>
        <p:spPr>
          <a:xfrm>
            <a:off x="304800" y="304800"/>
            <a:ext cx="5715000" cy="57150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19200"/>
            <a:ext cx="8229600" cy="4910400"/>
          </a:xfrm>
          <a:prstGeom prst="rect">
            <a:avLst/>
          </a:prstGeom>
          <a:noFill/>
          <a:ln>
            <a:noFill/>
          </a:ln>
        </p:spPr>
        <p:txBody>
          <a:bodyPr spcFirstLastPara="1" wrap="square" lIns="91425" tIns="45700" rIns="91425" bIns="45700" anchor="t" anchorCtr="0">
            <a:noAutofit/>
          </a:bodyPr>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6F6F6F"/>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 name="Google Shape;12;p1"/>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3" name="Google Shape;13;p1"/>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4" name="Google Shape;14;p1"/>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15" name="Google Shape;15;p1"/>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6" name="Google Shape;16;p1"/>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7" name="Google Shape;17;p1"/>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16"/>
          <p:cNvSpPr txBox="1">
            <a:spLocks noGrp="1"/>
          </p:cNvSpPr>
          <p:nvPr>
            <p:ph type="body" idx="1"/>
          </p:nvPr>
        </p:nvSpPr>
        <p:spPr>
          <a:xfrm>
            <a:off x="457200" y="1219200"/>
            <a:ext cx="8229600" cy="4910400"/>
          </a:xfrm>
          <a:prstGeom prst="rect">
            <a:avLst/>
          </a:prstGeom>
          <a:noFill/>
          <a:ln>
            <a:noFill/>
          </a:ln>
        </p:spPr>
        <p:txBody>
          <a:bodyPr spcFirstLastPara="1" wrap="square" lIns="91425" tIns="45700" rIns="91425" bIns="45700" anchor="t" anchorCtr="0">
            <a:noAutofit/>
          </a:bodyPr>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6F6F6F"/>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19" name="Google Shape;119;p16"/>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20" name="Google Shape;120;p16"/>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21" name="Google Shape;121;p16"/>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122" name="Google Shape;122;p16"/>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23" name="Google Shape;123;p16"/>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24" name="Google Shape;124;p16"/>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4" name="Google Shape;214;p30"/>
          <p:cNvSpPr txBox="1">
            <a:spLocks noGrp="1"/>
          </p:cNvSpPr>
          <p:nvPr>
            <p:ph type="body" idx="1"/>
          </p:nvPr>
        </p:nvSpPr>
        <p:spPr>
          <a:xfrm>
            <a:off x="457200" y="1219200"/>
            <a:ext cx="8229600" cy="4910400"/>
          </a:xfrm>
          <a:prstGeom prst="rect">
            <a:avLst/>
          </a:prstGeom>
          <a:noFill/>
          <a:ln>
            <a:noFill/>
          </a:ln>
        </p:spPr>
        <p:txBody>
          <a:bodyPr spcFirstLastPara="1" wrap="square" lIns="91425" tIns="45700" rIns="91425" bIns="45700" anchor="t" anchorCtr="0">
            <a:noAutofit/>
          </a:bodyPr>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6F6F6F"/>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215" name="Google Shape;215;p30"/>
          <p:cNvSpPr txBox="1">
            <a:spLocks noGrp="1"/>
          </p:cNvSpPr>
          <p:nvPr>
            <p:ph type="dt" idx="10"/>
          </p:nvPr>
        </p:nvSpPr>
        <p:spPr>
          <a:xfrm>
            <a:off x="6400800" y="6356350"/>
            <a:ext cx="2289300" cy="365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16" name="Google Shape;216;p30"/>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17" name="Google Shape;217;p30"/>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
              <a:t>‹#›</a:t>
            </a:fld>
            <a:endParaRPr/>
          </a:p>
        </p:txBody>
      </p:sp>
      <p:cxnSp>
        <p:nvCxnSpPr>
          <p:cNvPr id="218" name="Google Shape;218;p30"/>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219" name="Google Shape;219;p30"/>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220" name="Google Shape;220;p30"/>
          <p:cNvSpPr/>
          <p:nvPr/>
        </p:nvSpPr>
        <p:spPr>
          <a:xfrm rot="5400000">
            <a:off x="419131" y="6467457"/>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2400"/>
              <a:buFont typeface="Bookman Old Style"/>
              <a:buNone/>
              <a:defRPr sz="24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1" name="Google Shape;301;p42"/>
          <p:cNvSpPr txBox="1">
            <a:spLocks noGrp="1"/>
          </p:cNvSpPr>
          <p:nvPr>
            <p:ph type="body" idx="1"/>
          </p:nvPr>
        </p:nvSpPr>
        <p:spPr>
          <a:xfrm>
            <a:off x="457200" y="1219200"/>
            <a:ext cx="8229600" cy="4910328"/>
          </a:xfrm>
          <a:prstGeom prst="rect">
            <a:avLst/>
          </a:prstGeom>
          <a:noFill/>
          <a:ln>
            <a:noFill/>
          </a:ln>
        </p:spPr>
        <p:txBody>
          <a:bodyPr spcFirstLastPara="1" wrap="square" lIns="91425" tIns="45700" rIns="91425" bIns="45700" anchor="t" anchorCtr="0">
            <a:noAutofit/>
          </a:bodyPr>
          <a:lstStyle>
            <a:lvl1pPr marL="457200" marR="0" lvl="0" indent="-322755" algn="l" rtl="0">
              <a:spcBef>
                <a:spcPts val="451"/>
              </a:spcBef>
              <a:spcAft>
                <a:spcPts val="0"/>
              </a:spcAft>
              <a:buClr>
                <a:schemeClr val="accent1"/>
              </a:buClr>
              <a:buSzPts val="1483"/>
              <a:buFont typeface="Noto Sans Symbols"/>
              <a:buChar char="🞂"/>
              <a:defRPr sz="1951" b="0" i="0" u="none" strike="noStrike" cap="none">
                <a:solidFill>
                  <a:schemeClr val="dk1"/>
                </a:solidFill>
                <a:latin typeface="Gill Sans"/>
                <a:ea typeface="Gill Sans"/>
                <a:cs typeface="Gill Sans"/>
                <a:sym typeface="Gill Sans"/>
              </a:defRPr>
            </a:lvl1pPr>
            <a:lvl2pPr marL="914400" marR="0" lvl="1" indent="-311848" algn="l" rtl="0">
              <a:spcBef>
                <a:spcPts val="375"/>
              </a:spcBef>
              <a:spcAft>
                <a:spcPts val="0"/>
              </a:spcAft>
              <a:buClr>
                <a:schemeClr val="accent2"/>
              </a:buClr>
              <a:buSzPts val="1311"/>
              <a:buFont typeface="Noto Sans Symbols"/>
              <a:buChar char="🞂"/>
              <a:defRPr sz="1725" b="0" i="0" u="none" strike="noStrike" cap="none">
                <a:solidFill>
                  <a:schemeClr val="dk2"/>
                </a:solidFill>
                <a:latin typeface="Gill Sans"/>
                <a:ea typeface="Gill Sans"/>
                <a:cs typeface="Gill Sans"/>
                <a:sym typeface="Gill Sans"/>
              </a:defRPr>
            </a:lvl2pPr>
            <a:lvl3pPr marL="1371600" marR="0" lvl="2" indent="-300989" algn="l" rtl="0">
              <a:spcBef>
                <a:spcPts val="375"/>
              </a:spcBef>
              <a:spcAft>
                <a:spcPts val="0"/>
              </a:spcAft>
              <a:buClr>
                <a:srgbClr val="BABABA"/>
              </a:buClr>
              <a:buSzPts val="1140"/>
              <a:buFont typeface="Noto Sans Symbols"/>
              <a:buChar char="🞂"/>
              <a:defRPr sz="1500" b="0" i="0" u="none" strike="noStrike" cap="none">
                <a:solidFill>
                  <a:schemeClr val="dk1"/>
                </a:solidFill>
                <a:latin typeface="Gill Sans"/>
                <a:ea typeface="Gill Sans"/>
                <a:cs typeface="Gill Sans"/>
                <a:sym typeface="Gill Sans"/>
              </a:defRPr>
            </a:lvl3pPr>
            <a:lvl4pPr marL="1828800" marR="0" lvl="3" indent="-288651" algn="l" rtl="0">
              <a:spcBef>
                <a:spcPts val="300"/>
              </a:spcBef>
              <a:spcAft>
                <a:spcPts val="0"/>
              </a:spcAft>
              <a:buClr>
                <a:srgbClr val="6F6F6F"/>
              </a:buClr>
              <a:buSzPts val="946"/>
              <a:buFont typeface="Noto Sans Symbols"/>
              <a:buChar char="◻"/>
              <a:defRPr sz="1351" b="0" i="0" u="none" strike="noStrike" cap="none">
                <a:solidFill>
                  <a:schemeClr val="dk1"/>
                </a:solidFill>
                <a:latin typeface="Gill Sans"/>
                <a:ea typeface="Gill Sans"/>
                <a:cs typeface="Gill Sans"/>
                <a:sym typeface="Gill Sans"/>
              </a:defRPr>
            </a:lvl4pPr>
            <a:lvl5pPr marL="2286000" marR="0" lvl="4" indent="-281939" algn="l" rtl="0">
              <a:spcBef>
                <a:spcPts val="225"/>
              </a:spcBef>
              <a:spcAft>
                <a:spcPts val="0"/>
              </a:spcAft>
              <a:buClr>
                <a:schemeClr val="accent2"/>
              </a:buClr>
              <a:buSzPts val="840"/>
              <a:buFont typeface="Noto Sans Symbols"/>
              <a:buChar char="◻"/>
              <a:defRPr sz="1200" b="0" i="0" u="none" strike="noStrike" cap="none">
                <a:solidFill>
                  <a:schemeClr val="dk1"/>
                </a:solidFill>
                <a:latin typeface="Gill Sans"/>
                <a:ea typeface="Gill Sans"/>
                <a:cs typeface="Gill Sans"/>
                <a:sym typeface="Gill Sans"/>
              </a:defRPr>
            </a:lvl5pPr>
            <a:lvl6pPr marL="2743200" marR="0" lvl="5" indent="-285750" algn="l" rtl="0">
              <a:spcBef>
                <a:spcPts val="225"/>
              </a:spcBef>
              <a:spcAft>
                <a:spcPts val="0"/>
              </a:spcAft>
              <a:buClr>
                <a:srgbClr val="8BA1B3"/>
              </a:buClr>
              <a:buSzPts val="900"/>
              <a:buFont typeface="Noto Sans Symbols"/>
              <a:buChar char="🞂"/>
              <a:defRPr sz="1200" b="0" i="0" u="none" strike="noStrike" cap="none">
                <a:solidFill>
                  <a:schemeClr val="dk1"/>
                </a:solidFill>
                <a:latin typeface="Gill Sans"/>
                <a:ea typeface="Gill Sans"/>
                <a:cs typeface="Gill Sans"/>
                <a:sym typeface="Gill Sans"/>
              </a:defRPr>
            </a:lvl6pPr>
            <a:lvl7pPr marL="3200400" marR="0" lvl="6" indent="-278653" algn="l" rtl="0">
              <a:spcBef>
                <a:spcPts val="225"/>
              </a:spcBef>
              <a:spcAft>
                <a:spcPts val="0"/>
              </a:spcAft>
              <a:buClr>
                <a:srgbClr val="646C8F"/>
              </a:buClr>
              <a:buSzPts val="788"/>
              <a:buFont typeface="Noto Sans Symbols"/>
              <a:buChar char="🞂"/>
              <a:defRPr sz="1051" b="0" i="0" u="none" strike="noStrike" cap="none">
                <a:solidFill>
                  <a:schemeClr val="dk1"/>
                </a:solidFill>
                <a:latin typeface="Gill Sans"/>
                <a:ea typeface="Gill Sans"/>
                <a:cs typeface="Gill Sans"/>
                <a:sym typeface="Gill Sans"/>
              </a:defRPr>
            </a:lvl7pPr>
            <a:lvl8pPr marL="3657600" marR="0" lvl="7" indent="-278653" algn="l" rtl="0">
              <a:spcBef>
                <a:spcPts val="225"/>
              </a:spcBef>
              <a:spcAft>
                <a:spcPts val="0"/>
              </a:spcAft>
              <a:buClr>
                <a:srgbClr val="BABABA"/>
              </a:buClr>
              <a:buSzPts val="788"/>
              <a:buFont typeface="Noto Sans Symbols"/>
              <a:buChar char="🞂"/>
              <a:defRPr sz="1051" b="0" i="0" u="none" strike="noStrike" cap="none">
                <a:solidFill>
                  <a:schemeClr val="dk1"/>
                </a:solidFill>
                <a:latin typeface="Gill Sans"/>
                <a:ea typeface="Gill Sans"/>
                <a:cs typeface="Gill Sans"/>
                <a:sym typeface="Gill Sans"/>
              </a:defRPr>
            </a:lvl8pPr>
            <a:lvl9pPr marL="4114800" marR="0" lvl="8" indent="-271462" algn="l" rtl="0">
              <a:spcBef>
                <a:spcPts val="225"/>
              </a:spcBef>
              <a:spcAft>
                <a:spcPts val="0"/>
              </a:spcAft>
              <a:buClr>
                <a:srgbClr val="9FB8CD"/>
              </a:buClr>
              <a:buSzPts val="675"/>
              <a:buFont typeface="Noto Sans Symbols"/>
              <a:buChar char="🞂"/>
              <a:defRPr sz="900" b="0" i="0" u="none" strike="noStrike" cap="none">
                <a:solidFill>
                  <a:schemeClr val="dk1"/>
                </a:solidFill>
                <a:latin typeface="Gill Sans"/>
                <a:ea typeface="Gill Sans"/>
                <a:cs typeface="Gill Sans"/>
                <a:sym typeface="Gill Sans"/>
              </a:defRPr>
            </a:lvl9pPr>
          </a:lstStyle>
          <a:p>
            <a:endParaRPr/>
          </a:p>
        </p:txBody>
      </p:sp>
      <p:sp>
        <p:nvSpPr>
          <p:cNvPr id="302" name="Google Shape;302;p42"/>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51" b="0" i="0" u="none" strike="noStrike" cap="none">
                <a:solidFill>
                  <a:schemeClr val="dk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03" name="Google Shape;303;p42"/>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51" b="0" i="0" u="none" strike="noStrike" cap="none">
                <a:solidFill>
                  <a:schemeClr val="dk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04" name="Google Shape;304;p4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1" b="0" i="0" u="none" strike="noStrike" cap="none">
                <a:solidFill>
                  <a:srgbClr val="464653"/>
                </a:solidFill>
                <a:latin typeface="Gill Sans"/>
                <a:ea typeface="Gill Sans"/>
                <a:cs typeface="Gill Sans"/>
                <a:sym typeface="Gill Sans"/>
              </a:defRPr>
            </a:lvl1pPr>
            <a:lvl2pPr marL="0" marR="0" lvl="1" indent="0" algn="l" rtl="0">
              <a:spcBef>
                <a:spcPts val="0"/>
              </a:spcBef>
              <a:buNone/>
              <a:defRPr sz="1051" b="0" i="0" u="none" strike="noStrike" cap="none">
                <a:solidFill>
                  <a:srgbClr val="464653"/>
                </a:solidFill>
                <a:latin typeface="Gill Sans"/>
                <a:ea typeface="Gill Sans"/>
                <a:cs typeface="Gill Sans"/>
                <a:sym typeface="Gill Sans"/>
              </a:defRPr>
            </a:lvl2pPr>
            <a:lvl3pPr marL="0" marR="0" lvl="2" indent="0" algn="l" rtl="0">
              <a:spcBef>
                <a:spcPts val="0"/>
              </a:spcBef>
              <a:buNone/>
              <a:defRPr sz="1051" b="0" i="0" u="none" strike="noStrike" cap="none">
                <a:solidFill>
                  <a:srgbClr val="464653"/>
                </a:solidFill>
                <a:latin typeface="Gill Sans"/>
                <a:ea typeface="Gill Sans"/>
                <a:cs typeface="Gill Sans"/>
                <a:sym typeface="Gill Sans"/>
              </a:defRPr>
            </a:lvl3pPr>
            <a:lvl4pPr marL="0" marR="0" lvl="3" indent="0" algn="l" rtl="0">
              <a:spcBef>
                <a:spcPts val="0"/>
              </a:spcBef>
              <a:buNone/>
              <a:defRPr sz="1051" b="0" i="0" u="none" strike="noStrike" cap="none">
                <a:solidFill>
                  <a:srgbClr val="464653"/>
                </a:solidFill>
                <a:latin typeface="Gill Sans"/>
                <a:ea typeface="Gill Sans"/>
                <a:cs typeface="Gill Sans"/>
                <a:sym typeface="Gill Sans"/>
              </a:defRPr>
            </a:lvl4pPr>
            <a:lvl5pPr marL="0" marR="0" lvl="4" indent="0" algn="l" rtl="0">
              <a:spcBef>
                <a:spcPts val="0"/>
              </a:spcBef>
              <a:buNone/>
              <a:defRPr sz="1051" b="0" i="0" u="none" strike="noStrike" cap="none">
                <a:solidFill>
                  <a:srgbClr val="464653"/>
                </a:solidFill>
                <a:latin typeface="Gill Sans"/>
                <a:ea typeface="Gill Sans"/>
                <a:cs typeface="Gill Sans"/>
                <a:sym typeface="Gill Sans"/>
              </a:defRPr>
            </a:lvl5pPr>
            <a:lvl6pPr marL="0" marR="0" lvl="5" indent="0" algn="l" rtl="0">
              <a:spcBef>
                <a:spcPts val="0"/>
              </a:spcBef>
              <a:buNone/>
              <a:defRPr sz="1051" b="0" i="0" u="none" strike="noStrike" cap="none">
                <a:solidFill>
                  <a:srgbClr val="464653"/>
                </a:solidFill>
                <a:latin typeface="Gill Sans"/>
                <a:ea typeface="Gill Sans"/>
                <a:cs typeface="Gill Sans"/>
                <a:sym typeface="Gill Sans"/>
              </a:defRPr>
            </a:lvl6pPr>
            <a:lvl7pPr marL="0" marR="0" lvl="6" indent="0" algn="l" rtl="0">
              <a:spcBef>
                <a:spcPts val="0"/>
              </a:spcBef>
              <a:buNone/>
              <a:defRPr sz="1051" b="0" i="0" u="none" strike="noStrike" cap="none">
                <a:solidFill>
                  <a:srgbClr val="464653"/>
                </a:solidFill>
                <a:latin typeface="Gill Sans"/>
                <a:ea typeface="Gill Sans"/>
                <a:cs typeface="Gill Sans"/>
                <a:sym typeface="Gill Sans"/>
              </a:defRPr>
            </a:lvl7pPr>
            <a:lvl8pPr marL="0" marR="0" lvl="7" indent="0" algn="l" rtl="0">
              <a:spcBef>
                <a:spcPts val="0"/>
              </a:spcBef>
              <a:buNone/>
              <a:defRPr sz="1051" b="0" i="0" u="none" strike="noStrike" cap="none">
                <a:solidFill>
                  <a:srgbClr val="464653"/>
                </a:solidFill>
                <a:latin typeface="Gill Sans"/>
                <a:ea typeface="Gill Sans"/>
                <a:cs typeface="Gill Sans"/>
                <a:sym typeface="Gill Sans"/>
              </a:defRPr>
            </a:lvl8pPr>
            <a:lvl9pPr marL="0" marR="0" lvl="8" indent="0" algn="l" rtl="0">
              <a:spcBef>
                <a:spcPts val="0"/>
              </a:spcBef>
              <a:buNone/>
              <a:defRPr sz="1051" b="0" i="0" u="none" strike="noStrike" cap="none">
                <a:solidFill>
                  <a:srgbClr val="46465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cxnSp>
        <p:nvCxnSpPr>
          <p:cNvPr id="305" name="Google Shape;305;p42"/>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306" name="Google Shape;306;p42"/>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307" name="Google Shape;307;p42"/>
          <p:cNvSpPr/>
          <p:nvPr/>
        </p:nvSpPr>
        <p:spPr>
          <a:xfrm rot="5400000">
            <a:off x="419105" y="6467480"/>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5"/>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Bookman Old Style"/>
              <a:buNone/>
            </a:pPr>
            <a:r>
              <a:rPr lang="en" sz="2400" b="0" i="0" u="none" strike="noStrike" cap="none">
                <a:solidFill>
                  <a:schemeClr val="dk1"/>
                </a:solidFill>
                <a:latin typeface="Bookman Old Style"/>
                <a:ea typeface="Bookman Old Style"/>
                <a:cs typeface="Bookman Old Style"/>
                <a:sym typeface="Bookman Old Style"/>
              </a:rPr>
              <a:t>Performance Measurement Work Group Meeting</a:t>
            </a:r>
            <a:endParaRPr sz="2400" b="0" i="0" u="none" strike="noStrike" cap="none">
              <a:solidFill>
                <a:schemeClr val="dk1"/>
              </a:solidFill>
              <a:latin typeface="Bookman Old Style"/>
              <a:ea typeface="Bookman Old Style"/>
              <a:cs typeface="Bookman Old Style"/>
              <a:sym typeface="Bookman Old Style"/>
            </a:endParaRPr>
          </a:p>
        </p:txBody>
      </p:sp>
      <p:sp>
        <p:nvSpPr>
          <p:cNvPr id="394" name="Google Shape;394;p55"/>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140"/>
              <a:buFont typeface="Noto Sans Symbols"/>
              <a:buNone/>
            </a:pPr>
            <a:r>
              <a:rPr lang="en"/>
              <a:t>11/20</a:t>
            </a:r>
            <a:r>
              <a:rPr lang="en" sz="1500" b="0" i="0" u="none" strike="noStrike" cap="none">
                <a:solidFill>
                  <a:schemeClr val="dk2"/>
                </a:solidFill>
                <a:latin typeface="Bookman Old Style"/>
                <a:ea typeface="Bookman Old Style"/>
                <a:cs typeface="Bookman Old Style"/>
                <a:sym typeface="Bookman Old Style"/>
              </a:rPr>
              <a:t>/</a:t>
            </a:r>
            <a:r>
              <a:rPr lang="en" b="0" i="0" u="none" strike="noStrike" cap="none">
                <a:solidFill>
                  <a:schemeClr val="dk2"/>
                </a:solidFill>
                <a:latin typeface="Bookman Old Style"/>
                <a:ea typeface="Bookman Old Style"/>
                <a:cs typeface="Bookman Old Style"/>
                <a:sym typeface="Bookman Old Style"/>
              </a:rPr>
              <a:t>2019</a:t>
            </a:r>
            <a:endParaRPr b="0" i="0" u="none" strike="noStrike" cap="none">
              <a:solidFill>
                <a:schemeClr val="dk2"/>
              </a:solidFill>
              <a:latin typeface="Bookman Old Style"/>
              <a:ea typeface="Bookman Old Style"/>
              <a:cs typeface="Bookman Old Style"/>
              <a:sym typeface="Bookman Old Sty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4"/>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RY2022 Performance Standards</a:t>
            </a:r>
            <a:endParaRPr/>
          </a:p>
        </p:txBody>
      </p:sp>
      <p:pic>
        <p:nvPicPr>
          <p:cNvPr id="461" name="Google Shape;461;p64"/>
          <p:cNvPicPr preferRelativeResize="0"/>
          <p:nvPr/>
        </p:nvPicPr>
        <p:blipFill>
          <a:blip r:embed="rId3">
            <a:alphaModFix/>
          </a:blip>
          <a:stretch>
            <a:fillRect/>
          </a:stretch>
        </p:blipFill>
        <p:spPr>
          <a:xfrm>
            <a:off x="667700" y="1227700"/>
            <a:ext cx="7871400" cy="4994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5"/>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Should there be a minimum cutoff on number of PPCs for hospital inclusion?</a:t>
            </a:r>
            <a:endParaRPr/>
          </a:p>
        </p:txBody>
      </p:sp>
      <p:sp>
        <p:nvSpPr>
          <p:cNvPr id="468" name="Google Shape;468;p65"/>
          <p:cNvSpPr txBox="1"/>
          <p:nvPr/>
        </p:nvSpPr>
        <p:spPr>
          <a:xfrm>
            <a:off x="2278950" y="6302525"/>
            <a:ext cx="45861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bin"/>
                <a:ea typeface="Cabin"/>
                <a:cs typeface="Cabin"/>
                <a:sym typeface="Cabin"/>
              </a:rPr>
              <a:t>UM Chestertown does not qualify for any of the 14 PPCs</a:t>
            </a:r>
            <a:endParaRPr>
              <a:latin typeface="Cabin"/>
              <a:ea typeface="Cabin"/>
              <a:cs typeface="Cabin"/>
              <a:sym typeface="Cabin"/>
            </a:endParaRPr>
          </a:p>
        </p:txBody>
      </p:sp>
      <p:pic>
        <p:nvPicPr>
          <p:cNvPr id="469" name="Google Shape;469;p65"/>
          <p:cNvPicPr preferRelativeResize="0"/>
          <p:nvPr/>
        </p:nvPicPr>
        <p:blipFill>
          <a:blip r:embed="rId3">
            <a:alphaModFix/>
          </a:blip>
          <a:stretch>
            <a:fillRect/>
          </a:stretch>
        </p:blipFill>
        <p:spPr>
          <a:xfrm>
            <a:off x="346738" y="1295400"/>
            <a:ext cx="8450527" cy="4854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6"/>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Revenue Adjustments</a:t>
            </a:r>
            <a:endParaRPr/>
          </a:p>
        </p:txBody>
      </p:sp>
      <p:pic>
        <p:nvPicPr>
          <p:cNvPr id="476" name="Google Shape;476;p66"/>
          <p:cNvPicPr preferRelativeResize="0"/>
          <p:nvPr/>
        </p:nvPicPr>
        <p:blipFill>
          <a:blip r:embed="rId3">
            <a:alphaModFix/>
          </a:blip>
          <a:stretch>
            <a:fillRect/>
          </a:stretch>
        </p:blipFill>
        <p:spPr>
          <a:xfrm>
            <a:off x="152400" y="1295400"/>
            <a:ext cx="8839198" cy="2009183"/>
          </a:xfrm>
          <a:prstGeom prst="rect">
            <a:avLst/>
          </a:prstGeom>
          <a:noFill/>
          <a:ln>
            <a:noFill/>
          </a:ln>
        </p:spPr>
      </p:pic>
      <p:sp>
        <p:nvSpPr>
          <p:cNvPr id="477" name="Google Shape;477;p66"/>
          <p:cNvSpPr txBox="1"/>
          <p:nvPr/>
        </p:nvSpPr>
        <p:spPr>
          <a:xfrm>
            <a:off x="713400" y="3666275"/>
            <a:ext cx="7973400" cy="8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bin"/>
                <a:ea typeface="Cabin"/>
                <a:cs typeface="Cabin"/>
                <a:sym typeface="Cabin"/>
              </a:rPr>
              <a:t>Staff plan to also model FY 2019 performance (12 months) with RY 2021 performance standards (FY17-18).</a:t>
            </a:r>
            <a:endParaRPr sz="1800">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Next Steps:  Draft Policy December Commission Meeting</a:t>
            </a:r>
            <a:endParaRPr/>
          </a:p>
        </p:txBody>
      </p:sp>
      <p:sp>
        <p:nvSpPr>
          <p:cNvPr id="484" name="Google Shape;484;p67"/>
          <p:cNvSpPr txBox="1">
            <a:spLocks noGrp="1"/>
          </p:cNvSpPr>
          <p:nvPr>
            <p:ph type="body" idx="1"/>
          </p:nvPr>
        </p:nvSpPr>
        <p:spPr>
          <a:xfrm>
            <a:off x="457200" y="1219200"/>
            <a:ext cx="8141400" cy="493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368"/>
              <a:buNone/>
            </a:pPr>
            <a:r>
              <a:rPr lang="en" sz="1800"/>
              <a:t>December PMWG Meeting:</a:t>
            </a:r>
            <a:endParaRPr sz="1800"/>
          </a:p>
          <a:p>
            <a:pPr marL="457200" lvl="0" indent="-342900" algn="l" rtl="0">
              <a:lnSpc>
                <a:spcPct val="100000"/>
              </a:lnSpc>
              <a:spcBef>
                <a:spcPts val="600"/>
              </a:spcBef>
              <a:spcAft>
                <a:spcPts val="0"/>
              </a:spcAft>
              <a:buSzPts val="1800"/>
              <a:buChar char="▶"/>
            </a:pPr>
            <a:r>
              <a:rPr lang="en" sz="1800"/>
              <a:t>Updates on hospitals’ insights regarding increases in monitoring PPCs</a:t>
            </a:r>
            <a:endParaRPr sz="1800"/>
          </a:p>
          <a:p>
            <a:pPr marL="457200" lvl="0" indent="-342900" algn="l" rtl="0">
              <a:lnSpc>
                <a:spcPct val="100000"/>
              </a:lnSpc>
              <a:spcBef>
                <a:spcPts val="600"/>
              </a:spcBef>
              <a:spcAft>
                <a:spcPts val="0"/>
              </a:spcAft>
              <a:buSzPts val="1800"/>
              <a:buChar char="▶"/>
            </a:pPr>
            <a:r>
              <a:rPr lang="en" sz="1800"/>
              <a:t>Updates on draft policy to commission</a:t>
            </a:r>
            <a:endParaRPr sz="1800"/>
          </a:p>
          <a:p>
            <a:pPr marL="0" lvl="0" indent="0" algn="l" rtl="0">
              <a:lnSpc>
                <a:spcPct val="100000"/>
              </a:lnSpc>
              <a:spcBef>
                <a:spcPts val="600"/>
              </a:spcBef>
              <a:spcAft>
                <a:spcPts val="0"/>
              </a:spcAft>
              <a:buNone/>
            </a:pPr>
            <a:endParaRPr sz="1800"/>
          </a:p>
          <a:p>
            <a:pPr marL="0" lvl="0" indent="0" algn="l" rtl="0">
              <a:lnSpc>
                <a:spcPct val="100000"/>
              </a:lnSpc>
              <a:spcBef>
                <a:spcPts val="600"/>
              </a:spcBef>
              <a:spcAft>
                <a:spcPts val="0"/>
              </a:spcAft>
              <a:buNone/>
            </a:pPr>
            <a:r>
              <a:rPr lang="en" sz="1800"/>
              <a:t>Ongoing:</a:t>
            </a:r>
            <a:endParaRPr sz="1800"/>
          </a:p>
          <a:p>
            <a:pPr marL="457200" lvl="0" indent="-342900" algn="l" rtl="0">
              <a:lnSpc>
                <a:spcPct val="100000"/>
              </a:lnSpc>
              <a:spcBef>
                <a:spcPts val="600"/>
              </a:spcBef>
              <a:spcAft>
                <a:spcPts val="0"/>
              </a:spcAft>
              <a:buSzPts val="1800"/>
              <a:buChar char="▶"/>
            </a:pPr>
            <a:r>
              <a:rPr lang="en" sz="1800"/>
              <a:t>Ongoing review of All PPCs, for purposes of considering inclusion in future years (not in RY 2022 policy)</a:t>
            </a:r>
            <a:endParaRPr sz="1800"/>
          </a:p>
          <a:p>
            <a:pPr marL="457200" lvl="0" indent="-342900" algn="l" rtl="0">
              <a:lnSpc>
                <a:spcPct val="100000"/>
              </a:lnSpc>
              <a:spcBef>
                <a:spcPts val="0"/>
              </a:spcBef>
              <a:spcAft>
                <a:spcPts val="0"/>
              </a:spcAft>
              <a:buSzPts val="1800"/>
              <a:buChar char="▶"/>
            </a:pPr>
            <a:r>
              <a:rPr lang="en" sz="1800"/>
              <a:t>Will bring final data for review by PMWG for input on this process</a:t>
            </a:r>
            <a:endParaRPr sz="1800"/>
          </a:p>
          <a:p>
            <a:pPr marL="914400" lvl="0" indent="0" algn="l" rtl="0">
              <a:lnSpc>
                <a:spcPct val="100000"/>
              </a:lnSpc>
              <a:spcBef>
                <a:spcPts val="600"/>
              </a:spcBef>
              <a:spcAft>
                <a:spcPts val="0"/>
              </a:spcAft>
              <a:buSzPts val="1368"/>
              <a:buNone/>
            </a:pPr>
            <a:r>
              <a:rPr lang="en" sz="2400"/>
              <a:t>  </a:t>
            </a:r>
            <a:endParaRPr sz="2400"/>
          </a:p>
          <a:p>
            <a:pPr marL="0" lvl="0" indent="0" algn="l" rtl="0">
              <a:lnSpc>
                <a:spcPct val="100000"/>
              </a:lnSpc>
              <a:spcBef>
                <a:spcPts val="600"/>
              </a:spcBef>
              <a:spcAft>
                <a:spcPts val="0"/>
              </a:spcAft>
              <a:buSzPts val="1368"/>
              <a:buNone/>
            </a:pP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8"/>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Bookman Old Style"/>
              <a:buNone/>
            </a:pPr>
            <a:r>
              <a:rPr lang="en">
                <a:solidFill>
                  <a:schemeClr val="dk1"/>
                </a:solidFill>
              </a:rPr>
              <a:t>RRIP</a:t>
            </a:r>
            <a:endParaRPr sz="2400" b="0" i="0" u="none" strike="noStrike" cap="none">
              <a:solidFill>
                <a:schemeClr val="dk1"/>
              </a:solidFill>
              <a:latin typeface="Bookman Old Style"/>
              <a:ea typeface="Bookman Old Style"/>
              <a:cs typeface="Bookman Old Style"/>
              <a:sym typeface="Bookman Old Style"/>
            </a:endParaRPr>
          </a:p>
        </p:txBody>
      </p:sp>
      <p:sp>
        <p:nvSpPr>
          <p:cNvPr id="491" name="Google Shape;491;p68"/>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9"/>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Semi-final Readmission Measure - Update</a:t>
            </a:r>
            <a:endParaRPr/>
          </a:p>
        </p:txBody>
      </p:sp>
      <p:sp>
        <p:nvSpPr>
          <p:cNvPr id="498" name="Google Shape;498;p69"/>
          <p:cNvSpPr txBox="1">
            <a:spLocks noGrp="1"/>
          </p:cNvSpPr>
          <p:nvPr>
            <p:ph type="body" idx="1"/>
          </p:nvPr>
        </p:nvSpPr>
        <p:spPr>
          <a:xfrm>
            <a:off x="457200" y="1219200"/>
            <a:ext cx="8229600" cy="4937700"/>
          </a:xfrm>
          <a:prstGeom prst="rect">
            <a:avLst/>
          </a:prstGeom>
        </p:spPr>
        <p:txBody>
          <a:bodyPr spcFirstLastPara="1" wrap="square" lIns="91425" tIns="45700" rIns="91425" bIns="45700" anchor="t" anchorCtr="0">
            <a:noAutofit/>
          </a:bodyPr>
          <a:lstStyle/>
          <a:p>
            <a:pPr marL="457200" lvl="0" indent="-315468" algn="l" rtl="0">
              <a:spcBef>
                <a:spcPts val="600"/>
              </a:spcBef>
              <a:spcAft>
                <a:spcPts val="0"/>
              </a:spcAft>
              <a:buSzPts val="1368"/>
              <a:buChar char="▶"/>
            </a:pPr>
            <a:r>
              <a:rPr lang="en"/>
              <a:t>AMA excluded - ~7,000 fewer cases in denominator</a:t>
            </a:r>
            <a:endParaRPr/>
          </a:p>
          <a:p>
            <a:pPr marL="457200" lvl="0" indent="-315468" algn="l" rtl="0">
              <a:spcBef>
                <a:spcPts val="0"/>
              </a:spcBef>
              <a:spcAft>
                <a:spcPts val="0"/>
              </a:spcAft>
              <a:buSzPts val="1368"/>
              <a:buChar char="▶"/>
            </a:pPr>
            <a:r>
              <a:rPr lang="en"/>
              <a:t>Oncology included* - ~2,500 additional cases in denominator</a:t>
            </a:r>
            <a:endParaRPr/>
          </a:p>
          <a:p>
            <a:pPr marL="914400" lvl="1" indent="-315468" algn="l" rtl="0">
              <a:spcBef>
                <a:spcPts val="0"/>
              </a:spcBef>
              <a:spcAft>
                <a:spcPts val="0"/>
              </a:spcAft>
              <a:buSzPts val="1368"/>
              <a:buChar char="▶"/>
            </a:pPr>
            <a:r>
              <a:rPr lang="en"/>
              <a:t>Ongoing Validation of logic</a:t>
            </a:r>
            <a:endParaRPr/>
          </a:p>
          <a:p>
            <a:pPr marL="457200" lvl="0" indent="-315468" algn="l" rtl="0">
              <a:spcBef>
                <a:spcPts val="0"/>
              </a:spcBef>
              <a:spcAft>
                <a:spcPts val="0"/>
              </a:spcAft>
              <a:buSzPts val="1368"/>
              <a:buChar char="▶"/>
            </a:pPr>
            <a:r>
              <a:rPr lang="en"/>
              <a:t>Readmission rates under this logic</a:t>
            </a:r>
            <a:endParaRPr/>
          </a:p>
          <a:p>
            <a:pPr marL="914400" lvl="1" indent="-315468" algn="l" rtl="0">
              <a:spcBef>
                <a:spcPts val="0"/>
              </a:spcBef>
              <a:spcAft>
                <a:spcPts val="0"/>
              </a:spcAft>
              <a:buSzPts val="1368"/>
              <a:buChar char="▶"/>
            </a:pPr>
            <a:r>
              <a:rPr lang="en"/>
              <a:t>Proposed Base Period: 2018</a:t>
            </a:r>
            <a:endParaRPr/>
          </a:p>
          <a:p>
            <a:pPr marL="914400" lvl="1" indent="-315468" algn="l" rtl="0">
              <a:spcBef>
                <a:spcPts val="0"/>
              </a:spcBef>
              <a:spcAft>
                <a:spcPts val="0"/>
              </a:spcAft>
              <a:buSzPts val="1368"/>
              <a:buChar char="▶"/>
            </a:pPr>
            <a:r>
              <a:rPr lang="en"/>
              <a:t>Normative Values</a:t>
            </a:r>
            <a:endParaRPr/>
          </a:p>
          <a:p>
            <a:pPr marL="914400" lvl="1" indent="-315468" algn="l" rtl="0">
              <a:spcBef>
                <a:spcPts val="0"/>
              </a:spcBef>
              <a:spcAft>
                <a:spcPts val="0"/>
              </a:spcAft>
              <a:buSzPts val="1368"/>
              <a:buChar char="▶"/>
            </a:pPr>
            <a:r>
              <a:rPr lang="en"/>
              <a:t>Proposed Improvement Target: -7.5% over 5 years</a:t>
            </a:r>
            <a:endParaRPr/>
          </a:p>
          <a:p>
            <a:pPr marL="1371600" lvl="2" indent="-315467" algn="l" rtl="0">
              <a:spcBef>
                <a:spcPts val="0"/>
              </a:spcBef>
              <a:spcAft>
                <a:spcPts val="0"/>
              </a:spcAft>
              <a:buSzPts val="1368"/>
              <a:buChar char="▶"/>
            </a:pPr>
            <a:r>
              <a:rPr lang="en"/>
              <a:t>Ongoing Validation</a:t>
            </a:r>
            <a:endParaRPr/>
          </a:p>
          <a:p>
            <a:pPr marL="914400" lvl="1" indent="-315468" algn="l" rtl="0">
              <a:spcBef>
                <a:spcPts val="0"/>
              </a:spcBef>
              <a:spcAft>
                <a:spcPts val="0"/>
              </a:spcAft>
              <a:buSzPts val="1368"/>
              <a:buChar char="▶"/>
            </a:pPr>
            <a:r>
              <a:rPr lang="en"/>
              <a:t>Attainment Targets: TBD</a:t>
            </a:r>
            <a:endParaRPr/>
          </a:p>
          <a:p>
            <a:pPr marL="1371600" lvl="2" indent="-315467" algn="l" rtl="0">
              <a:spcBef>
                <a:spcPts val="0"/>
              </a:spcBef>
              <a:spcAft>
                <a:spcPts val="0"/>
              </a:spcAft>
              <a:buSzPts val="1368"/>
              <a:buChar char="▶"/>
            </a:pPr>
            <a:r>
              <a:rPr lang="en"/>
              <a:t>Comparing Attainment and Improvement targets</a:t>
            </a:r>
            <a:endParaRPr/>
          </a:p>
          <a:p>
            <a:pPr marL="457200" lvl="0" indent="-315468" algn="l" rtl="0">
              <a:spcBef>
                <a:spcPts val="0"/>
              </a:spcBef>
              <a:spcAft>
                <a:spcPts val="0"/>
              </a:spcAft>
              <a:buSzPts val="1368"/>
              <a:buChar char="▶"/>
            </a:pPr>
            <a:r>
              <a:rPr lang="en"/>
              <a:t>Other tasks RE: Benchmarking and Out-of-State ratios</a:t>
            </a:r>
            <a:endParaRPr/>
          </a:p>
        </p:txBody>
      </p:sp>
      <p:sp>
        <p:nvSpPr>
          <p:cNvPr id="499" name="Google Shape;499;p69"/>
          <p:cNvSpPr txBox="1"/>
          <p:nvPr/>
        </p:nvSpPr>
        <p:spPr>
          <a:xfrm>
            <a:off x="1346350" y="6412025"/>
            <a:ext cx="66225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bin"/>
                <a:ea typeface="Cabin"/>
                <a:cs typeface="Cabin"/>
                <a:sym typeface="Cabin"/>
              </a:rPr>
              <a:t>* Under specifications of oncology readmission measure, NQF 2884 </a:t>
            </a:r>
            <a:endParaRPr>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0"/>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3200"/>
              <a:buNone/>
            </a:pPr>
            <a:r>
              <a:rPr lang="en"/>
              <a:t>Disparity Measure - Options for Discussion</a:t>
            </a:r>
            <a:endParaRPr/>
          </a:p>
        </p:txBody>
      </p:sp>
      <p:sp>
        <p:nvSpPr>
          <p:cNvPr id="506" name="Google Shape;506;p70"/>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Policy Considerations</a:t>
            </a:r>
            <a:endParaRPr/>
          </a:p>
        </p:txBody>
      </p:sp>
      <p:sp>
        <p:nvSpPr>
          <p:cNvPr id="513" name="Google Shape;513;p71"/>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Consistency with RRIP, other policies</a:t>
            </a:r>
            <a:endParaRPr sz="24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Incentives sized appropriately to reflect importance of disparities issue, encourage movement</a:t>
            </a:r>
            <a:endParaRPr sz="24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Pre-set target, scale   </a:t>
            </a:r>
            <a:endParaRPr sz="24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Difficult to scale, because we do not know the range of plausible improvements</a:t>
            </a:r>
            <a:endParaRPr sz="2400">
              <a:latin typeface="Arial"/>
              <a:ea typeface="Arial"/>
              <a:cs typeface="Arial"/>
              <a:sym typeface="Arial"/>
            </a:endParaRPr>
          </a:p>
          <a:p>
            <a:pPr marL="0" lvl="0" indent="0" algn="l" rtl="0">
              <a:lnSpc>
                <a:spcPct val="115000"/>
              </a:lnSpc>
              <a:spcBef>
                <a:spcPts val="600"/>
              </a:spcBef>
              <a:spcAft>
                <a:spcPts val="0"/>
              </a:spcAft>
              <a:buNone/>
            </a:pPr>
            <a:endParaRPr sz="2400">
              <a:latin typeface="Arial"/>
              <a:ea typeface="Arial"/>
              <a:cs typeface="Arial"/>
              <a:sym typeface="Arial"/>
            </a:endParaRPr>
          </a:p>
          <a:p>
            <a:pPr marL="0" lvl="0" indent="0" algn="l" rtl="0">
              <a:lnSpc>
                <a:spcPct val="115000"/>
              </a:lnSpc>
              <a:spcBef>
                <a:spcPts val="600"/>
              </a:spcBef>
              <a:spcAft>
                <a:spcPts val="0"/>
              </a:spcAft>
              <a:buNone/>
            </a:pPr>
            <a:endParaRPr sz="24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2"/>
          <p:cNvSpPr txBox="1"/>
          <p:nvPr/>
        </p:nvSpPr>
        <p:spPr>
          <a:xfrm>
            <a:off x="457200" y="5222150"/>
            <a:ext cx="8229600" cy="8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Gap measure is currently extremely stable year over year, which suggests strong reliability</a:t>
            </a:r>
            <a:endParaRPr sz="2400">
              <a:solidFill>
                <a:schemeClr val="dk1"/>
              </a:solidFill>
            </a:endParaRPr>
          </a:p>
        </p:txBody>
      </p:sp>
      <p:sp>
        <p:nvSpPr>
          <p:cNvPr id="520" name="Google Shape;520;p72"/>
          <p:cNvSpPr txBox="1"/>
          <p:nvPr/>
        </p:nvSpPr>
        <p:spPr>
          <a:xfrm>
            <a:off x="461825" y="0"/>
            <a:ext cx="8344200" cy="11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Bookman Old Style"/>
                <a:ea typeface="Bookman Old Style"/>
                <a:cs typeface="Bookman Old Style"/>
                <a:sym typeface="Bookman Old Style"/>
              </a:rPr>
              <a:t>Year Over Year Disparity Score Correlation</a:t>
            </a:r>
            <a:endParaRPr sz="3200">
              <a:latin typeface="Bookman Old Style"/>
              <a:ea typeface="Bookman Old Style"/>
              <a:cs typeface="Bookman Old Style"/>
              <a:sym typeface="Bookman Old Style"/>
            </a:endParaRPr>
          </a:p>
        </p:txBody>
      </p:sp>
      <p:pic>
        <p:nvPicPr>
          <p:cNvPr id="521" name="Google Shape;521;p72"/>
          <p:cNvPicPr preferRelativeResize="0"/>
          <p:nvPr/>
        </p:nvPicPr>
        <p:blipFill>
          <a:blip r:embed="rId3">
            <a:alphaModFix/>
          </a:blip>
          <a:stretch>
            <a:fillRect/>
          </a:stretch>
        </p:blipFill>
        <p:spPr>
          <a:xfrm>
            <a:off x="461825" y="1276500"/>
            <a:ext cx="8229599" cy="37033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3"/>
          <p:cNvSpPr txBox="1"/>
          <p:nvPr/>
        </p:nvSpPr>
        <p:spPr>
          <a:xfrm>
            <a:off x="461825" y="0"/>
            <a:ext cx="8344200" cy="11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Bookman Old Style"/>
                <a:ea typeface="Bookman Old Style"/>
                <a:cs typeface="Bookman Old Style"/>
                <a:sym typeface="Bookman Old Style"/>
              </a:rPr>
              <a:t>Gap Reduction vs. Improvement</a:t>
            </a:r>
            <a:endParaRPr sz="3200">
              <a:latin typeface="Bookman Old Style"/>
              <a:ea typeface="Bookman Old Style"/>
              <a:cs typeface="Bookman Old Style"/>
              <a:sym typeface="Bookman Old Style"/>
            </a:endParaRPr>
          </a:p>
        </p:txBody>
      </p:sp>
      <p:pic>
        <p:nvPicPr>
          <p:cNvPr id="528" name="Google Shape;528;p73"/>
          <p:cNvPicPr preferRelativeResize="0"/>
          <p:nvPr/>
        </p:nvPicPr>
        <p:blipFill>
          <a:blip r:embed="rId3">
            <a:alphaModFix/>
          </a:blip>
          <a:stretch>
            <a:fillRect/>
          </a:stretch>
        </p:blipFill>
        <p:spPr>
          <a:xfrm>
            <a:off x="1462200" y="1360200"/>
            <a:ext cx="6343450" cy="461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Agenda</a:t>
            </a:r>
            <a:endParaRPr/>
          </a:p>
        </p:txBody>
      </p:sp>
      <p:sp>
        <p:nvSpPr>
          <p:cNvPr id="401" name="Google Shape;401;p56"/>
          <p:cNvSpPr txBox="1">
            <a:spLocks noGrp="1"/>
          </p:cNvSpPr>
          <p:nvPr>
            <p:ph type="body" idx="1"/>
          </p:nvPr>
        </p:nvSpPr>
        <p:spPr>
          <a:xfrm>
            <a:off x="457200" y="1219200"/>
            <a:ext cx="8229600" cy="53418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450"/>
              </a:spcBef>
              <a:spcAft>
                <a:spcPts val="0"/>
              </a:spcAft>
              <a:buSzPts val="3000"/>
              <a:buAutoNum type="arabicPeriod"/>
            </a:pPr>
            <a:r>
              <a:rPr lang="en" sz="3000"/>
              <a:t>Welcome and introductions</a:t>
            </a:r>
            <a:endParaRPr sz="3000"/>
          </a:p>
          <a:p>
            <a:pPr marL="457200" marR="0" lvl="0" indent="-419100" algn="l" rtl="0">
              <a:lnSpc>
                <a:spcPct val="100000"/>
              </a:lnSpc>
              <a:spcBef>
                <a:spcPts val="450"/>
              </a:spcBef>
              <a:spcAft>
                <a:spcPts val="0"/>
              </a:spcAft>
              <a:buClr>
                <a:schemeClr val="accent1"/>
              </a:buClr>
              <a:buSzPts val="3000"/>
              <a:buFont typeface="Noto Sans Symbols"/>
              <a:buAutoNum type="arabicPeriod"/>
            </a:pPr>
            <a:r>
              <a:rPr lang="en" sz="3000"/>
              <a:t>Maryland Hospital Acquired Conditions (MHAC) Program</a:t>
            </a:r>
            <a:endParaRPr sz="3000"/>
          </a:p>
          <a:p>
            <a:pPr marL="457200" marR="0" lvl="0" indent="-419100" algn="l" rtl="0">
              <a:lnSpc>
                <a:spcPct val="100000"/>
              </a:lnSpc>
              <a:spcBef>
                <a:spcPts val="450"/>
              </a:spcBef>
              <a:spcAft>
                <a:spcPts val="0"/>
              </a:spcAft>
              <a:buClr>
                <a:schemeClr val="accent1"/>
              </a:buClr>
              <a:buSzPts val="3000"/>
              <a:buFont typeface="Noto Sans Symbols"/>
              <a:buAutoNum type="arabicPeriod"/>
            </a:pPr>
            <a:r>
              <a:rPr lang="en" sz="3000"/>
              <a:t>Readmissions Reduction Incentive Program (RRIP)</a:t>
            </a:r>
            <a:endParaRPr sz="3000"/>
          </a:p>
          <a:p>
            <a:pPr marL="457200" marR="0" lvl="0" indent="-419100" algn="l" rtl="0">
              <a:lnSpc>
                <a:spcPct val="100000"/>
              </a:lnSpc>
              <a:spcBef>
                <a:spcPts val="450"/>
              </a:spcBef>
              <a:spcAft>
                <a:spcPts val="0"/>
              </a:spcAft>
              <a:buClr>
                <a:schemeClr val="accent1"/>
              </a:buClr>
              <a:buSzPts val="3000"/>
              <a:buFont typeface="Noto Sans Symbols"/>
              <a:buAutoNum type="arabicPeriod"/>
            </a:pPr>
            <a:r>
              <a:rPr lang="en" sz="3000"/>
              <a:t>Quality Based Reimbursement (QBR) Program</a:t>
            </a:r>
            <a:endParaRPr sz="3000"/>
          </a:p>
          <a:p>
            <a:pPr marL="457200" lvl="0" indent="-419100" algn="l" rtl="0">
              <a:spcBef>
                <a:spcPts val="450"/>
              </a:spcBef>
              <a:spcAft>
                <a:spcPts val="0"/>
              </a:spcAft>
              <a:buSzPts val="3000"/>
              <a:buAutoNum type="arabicPeriod"/>
            </a:pPr>
            <a:r>
              <a:rPr lang="en" sz="3000"/>
              <a:t>Maximum Guardrail</a:t>
            </a:r>
            <a:endParaRPr sz="3000"/>
          </a:p>
          <a:p>
            <a:pPr marL="457200" marR="0" lvl="0" indent="-419100" algn="l" rtl="0">
              <a:lnSpc>
                <a:spcPct val="100000"/>
              </a:lnSpc>
              <a:spcBef>
                <a:spcPts val="450"/>
              </a:spcBef>
              <a:spcAft>
                <a:spcPts val="0"/>
              </a:spcAft>
              <a:buSzPts val="3000"/>
              <a:buAutoNum type="arabicPeriod"/>
            </a:pPr>
            <a:r>
              <a:rPr lang="en" sz="3000"/>
              <a:t>Statewide Integrated Health Improvement Strategy (SIHIS)</a:t>
            </a:r>
            <a:endParaRPr sz="3000"/>
          </a:p>
          <a:p>
            <a:pPr marL="457200" marR="0" lvl="0" indent="-419100" algn="l" rtl="0">
              <a:lnSpc>
                <a:spcPct val="100000"/>
              </a:lnSpc>
              <a:spcBef>
                <a:spcPts val="450"/>
              </a:spcBef>
              <a:spcAft>
                <a:spcPts val="0"/>
              </a:spcAft>
              <a:buClr>
                <a:schemeClr val="accent1"/>
              </a:buClr>
              <a:buSzPts val="3000"/>
              <a:buFont typeface="Noto Sans Symbols"/>
              <a:buAutoNum type="arabicPeriod"/>
            </a:pPr>
            <a:r>
              <a:rPr lang="en" sz="3000"/>
              <a:t>Other topics</a:t>
            </a:r>
            <a:endParaRPr sz="3000">
              <a:solidFill>
                <a:srgbClr val="000000"/>
              </a:solidFill>
            </a:endParaRPr>
          </a:p>
          <a:p>
            <a:pPr marL="0" lvl="0" indent="0" algn="l" rtl="0">
              <a:lnSpc>
                <a:spcPct val="100000"/>
              </a:lnSpc>
              <a:spcBef>
                <a:spcPts val="600"/>
              </a:spcBef>
              <a:spcAft>
                <a:spcPts val="0"/>
              </a:spcAft>
              <a:buSzPts val="1368"/>
              <a:buNone/>
            </a:pP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Scoring approaches</a:t>
            </a:r>
            <a:endParaRPr/>
          </a:p>
        </p:txBody>
      </p:sp>
      <p:sp>
        <p:nvSpPr>
          <p:cNvPr id="535" name="Google Shape;535;p74"/>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Difference: Gap2019-Gap2018  </a:t>
            </a:r>
            <a:endParaRPr sz="2400">
              <a:latin typeface="Arial"/>
              <a:ea typeface="Arial"/>
              <a:cs typeface="Arial"/>
              <a:sym typeface="Arial"/>
            </a:endParaRPr>
          </a:p>
          <a:p>
            <a:pPr marL="914400" lvl="1" indent="-342900" algn="l" rtl="0">
              <a:lnSpc>
                <a:spcPct val="115000"/>
              </a:lnSpc>
              <a:spcBef>
                <a:spcPts val="600"/>
              </a:spcBef>
              <a:spcAft>
                <a:spcPts val="0"/>
              </a:spcAft>
              <a:buSzPts val="1800"/>
              <a:buFont typeface="Arial"/>
              <a:buChar char="▶"/>
            </a:pPr>
            <a:r>
              <a:rPr lang="en" sz="1800">
                <a:latin typeface="Arial"/>
                <a:ea typeface="Arial"/>
                <a:cs typeface="Arial"/>
                <a:sym typeface="Arial"/>
              </a:rPr>
              <a:t>Provides larger reward for larger absolute reduction in disparity risk </a:t>
            </a:r>
            <a:endParaRPr sz="1800">
              <a:latin typeface="Arial"/>
              <a:ea typeface="Arial"/>
              <a:cs typeface="Arial"/>
              <a:sym typeface="Arial"/>
            </a:endParaRPr>
          </a:p>
          <a:p>
            <a:pPr marL="914400" lvl="1" indent="-342900" algn="l" rtl="0">
              <a:lnSpc>
                <a:spcPct val="115000"/>
              </a:lnSpc>
              <a:spcBef>
                <a:spcPts val="600"/>
              </a:spcBef>
              <a:spcAft>
                <a:spcPts val="0"/>
              </a:spcAft>
              <a:buSzPts val="1800"/>
              <a:buFont typeface="Arial"/>
              <a:buChar char="▶"/>
            </a:pPr>
            <a:r>
              <a:rPr lang="en" sz="1800">
                <a:latin typeface="Arial"/>
                <a:ea typeface="Arial"/>
                <a:cs typeface="Arial"/>
                <a:sym typeface="Arial"/>
              </a:rPr>
              <a:t>Hospitals with larger disparities potentially receive higher reward</a:t>
            </a:r>
            <a:endParaRPr sz="18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Percent change: (Gap2019 -Gap2018)/Gap2018</a:t>
            </a:r>
            <a:endParaRPr sz="2400">
              <a:latin typeface="Arial"/>
              <a:ea typeface="Arial"/>
              <a:cs typeface="Arial"/>
              <a:sym typeface="Arial"/>
            </a:endParaRPr>
          </a:p>
          <a:p>
            <a:pPr marL="914400" lvl="1" indent="-342900" algn="l" rtl="0">
              <a:lnSpc>
                <a:spcPct val="115000"/>
              </a:lnSpc>
              <a:spcBef>
                <a:spcPts val="500"/>
              </a:spcBef>
              <a:spcAft>
                <a:spcPts val="0"/>
              </a:spcAft>
              <a:buSzPts val="1800"/>
              <a:buFont typeface="Arial"/>
              <a:buChar char="▶"/>
            </a:pPr>
            <a:r>
              <a:rPr lang="en" sz="1800">
                <a:latin typeface="Arial"/>
                <a:ea typeface="Arial"/>
                <a:cs typeface="Arial"/>
                <a:sym typeface="Arial"/>
              </a:rPr>
              <a:t>Similar approach to RRIP  </a:t>
            </a:r>
            <a:endParaRPr sz="1800">
              <a:latin typeface="Arial"/>
              <a:ea typeface="Arial"/>
              <a:cs typeface="Arial"/>
              <a:sym typeface="Arial"/>
            </a:endParaRPr>
          </a:p>
          <a:p>
            <a:pPr marL="914400" lvl="1" indent="-342900" algn="l" rtl="0">
              <a:lnSpc>
                <a:spcPct val="115000"/>
              </a:lnSpc>
              <a:spcBef>
                <a:spcPts val="500"/>
              </a:spcBef>
              <a:spcAft>
                <a:spcPts val="0"/>
              </a:spcAft>
              <a:buSzPts val="1800"/>
              <a:buFont typeface="Arial"/>
              <a:buChar char="▶"/>
            </a:pPr>
            <a:r>
              <a:rPr lang="en" sz="1800">
                <a:latin typeface="Arial"/>
                <a:ea typeface="Arial"/>
                <a:cs typeface="Arial"/>
                <a:sym typeface="Arial"/>
              </a:rPr>
              <a:t>Rewards disparity improvement of different magnitude identically</a:t>
            </a:r>
            <a:r>
              <a:rPr lang="en" sz="2400">
                <a:latin typeface="Arial"/>
                <a:ea typeface="Arial"/>
                <a:cs typeface="Arial"/>
                <a:sym typeface="Arial"/>
              </a:rPr>
              <a:t> </a:t>
            </a:r>
            <a:endParaRPr sz="24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Threshold:  All hospitals with gap reduction&gt;threshold receive reward of xx% revenue. </a:t>
            </a:r>
            <a:endParaRPr sz="2400">
              <a:latin typeface="Arial"/>
              <a:ea typeface="Arial"/>
              <a:cs typeface="Arial"/>
              <a:sym typeface="Arial"/>
            </a:endParaRPr>
          </a:p>
          <a:p>
            <a:pPr marL="914400" lvl="1" indent="-342900" algn="l" rtl="0">
              <a:lnSpc>
                <a:spcPct val="115000"/>
              </a:lnSpc>
              <a:spcBef>
                <a:spcPts val="500"/>
              </a:spcBef>
              <a:spcAft>
                <a:spcPts val="0"/>
              </a:spcAft>
              <a:buSzPts val="1800"/>
              <a:buFont typeface="Arial"/>
              <a:buChar char="▶"/>
            </a:pPr>
            <a:r>
              <a:rPr lang="en" sz="1800">
                <a:latin typeface="Arial"/>
                <a:ea typeface="Arial"/>
                <a:cs typeface="Arial"/>
                <a:sym typeface="Arial"/>
              </a:rPr>
              <a:t>Provides all hospitals with incentive to improve, regardless of current level of disparity </a:t>
            </a:r>
            <a:endParaRPr sz="1800">
              <a:latin typeface="Arial"/>
              <a:ea typeface="Arial"/>
              <a:cs typeface="Arial"/>
              <a:sym typeface="Arial"/>
            </a:endParaRPr>
          </a:p>
          <a:p>
            <a:pPr marL="914400" lvl="1" indent="-342900" algn="l" rtl="0">
              <a:lnSpc>
                <a:spcPct val="115000"/>
              </a:lnSpc>
              <a:spcBef>
                <a:spcPts val="500"/>
              </a:spcBef>
              <a:spcAft>
                <a:spcPts val="0"/>
              </a:spcAft>
              <a:buSzPts val="1800"/>
              <a:buFont typeface="Arial"/>
              <a:buChar char="▶"/>
            </a:pPr>
            <a:r>
              <a:rPr lang="en" sz="1800">
                <a:latin typeface="Arial"/>
                <a:ea typeface="Arial"/>
                <a:cs typeface="Arial"/>
                <a:sym typeface="Arial"/>
              </a:rPr>
              <a:t>May disincent hospitals from making investments  required to move beyond minimal reduction</a:t>
            </a:r>
            <a:endParaRPr sz="1800">
              <a:latin typeface="Arial"/>
              <a:ea typeface="Arial"/>
              <a:cs typeface="Arial"/>
              <a:sym typeface="Arial"/>
            </a:endParaRPr>
          </a:p>
          <a:p>
            <a:pPr marL="457200" lvl="0" indent="0" algn="l" rtl="0">
              <a:lnSpc>
                <a:spcPct val="115000"/>
              </a:lnSpc>
              <a:spcBef>
                <a:spcPts val="600"/>
              </a:spcBef>
              <a:spcAft>
                <a:spcPts val="0"/>
              </a:spcAft>
              <a:buNone/>
            </a:pPr>
            <a:endParaRPr sz="2400">
              <a:latin typeface="Arial"/>
              <a:ea typeface="Arial"/>
              <a:cs typeface="Arial"/>
              <a:sym typeface="Arial"/>
            </a:endParaRPr>
          </a:p>
          <a:p>
            <a:pPr marL="0" lvl="0" indent="0" algn="l" rtl="0">
              <a:lnSpc>
                <a:spcPct val="115000"/>
              </a:lnSpc>
              <a:spcBef>
                <a:spcPts val="600"/>
              </a:spcBef>
              <a:spcAft>
                <a:spcPts val="0"/>
              </a:spcAft>
              <a:buNone/>
            </a:pPr>
            <a:endParaRPr sz="24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5"/>
          <p:cNvSpPr txBox="1">
            <a:spLocks noGrp="1"/>
          </p:cNvSpPr>
          <p:nvPr>
            <p:ph type="title"/>
          </p:nvPr>
        </p:nvSpPr>
        <p:spPr>
          <a:xfrm>
            <a:off x="1219200" y="2809800"/>
            <a:ext cx="6858000" cy="149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Bookman Old Style"/>
              <a:buNone/>
            </a:pPr>
            <a:r>
              <a:rPr lang="en" sz="3000">
                <a:solidFill>
                  <a:schemeClr val="dk1"/>
                </a:solidFill>
              </a:rPr>
              <a:t>Quality Based Reimbursement (QBR) Program </a:t>
            </a: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a:solidFill>
                <a:schemeClr val="dk1"/>
              </a:solidFill>
            </a:endParaRPr>
          </a:p>
        </p:txBody>
      </p:sp>
      <p:sp>
        <p:nvSpPr>
          <p:cNvPr id="542" name="Google Shape;542;p75"/>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z="1400">
                <a:solidFill>
                  <a:schemeClr val="dk2"/>
                </a:solidFill>
              </a:rPr>
              <a:t>21</a:t>
            </a:fld>
            <a:endParaRPr sz="14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QBR RY 2022 Draft Recommendations</a:t>
            </a:r>
            <a:endParaRPr/>
          </a:p>
        </p:txBody>
      </p:sp>
      <p:sp>
        <p:nvSpPr>
          <p:cNvPr id="549" name="Google Shape;549;p76"/>
          <p:cNvSpPr txBox="1">
            <a:spLocks noGrp="1"/>
          </p:cNvSpPr>
          <p:nvPr>
            <p:ph type="body" idx="1"/>
          </p:nvPr>
        </p:nvSpPr>
        <p:spPr>
          <a:xfrm>
            <a:off x="504450" y="1143000"/>
            <a:ext cx="8161800" cy="44553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Calibri"/>
              <a:buAutoNum type="arabicPeriod"/>
            </a:pPr>
            <a:r>
              <a:rPr lang="en" sz="2400">
                <a:latin typeface="Calibri"/>
                <a:ea typeface="Calibri"/>
                <a:cs typeface="Calibri"/>
                <a:sym typeface="Calibri"/>
              </a:rPr>
              <a:t>Implement the following measure updates:</a:t>
            </a:r>
            <a:endParaRPr sz="2400">
              <a:latin typeface="Calibri"/>
              <a:ea typeface="Calibri"/>
              <a:cs typeface="Calibri"/>
              <a:sym typeface="Calibri"/>
            </a:endParaRPr>
          </a:p>
          <a:p>
            <a:pPr marL="914400" lvl="1" indent="-342900" algn="l" rtl="0">
              <a:lnSpc>
                <a:spcPct val="90000"/>
              </a:lnSpc>
              <a:spcBef>
                <a:spcPts val="0"/>
              </a:spcBef>
              <a:spcAft>
                <a:spcPts val="0"/>
              </a:spcAft>
              <a:buSzPts val="1800"/>
              <a:buAutoNum type="alphaLcPeriod"/>
            </a:pPr>
            <a:r>
              <a:rPr lang="en" sz="1800">
                <a:latin typeface="Calibri"/>
                <a:ea typeface="Calibri"/>
                <a:cs typeface="Calibri"/>
                <a:sym typeface="Calibri"/>
              </a:rPr>
              <a:t>Remove the ED-2b measure commensurate with its removal from the CMS IQR program.</a:t>
            </a:r>
            <a:endParaRPr sz="1800">
              <a:latin typeface="Calibri"/>
              <a:ea typeface="Calibri"/>
              <a:cs typeface="Calibri"/>
              <a:sym typeface="Calibri"/>
            </a:endParaRPr>
          </a:p>
          <a:p>
            <a:pPr marL="914400" lvl="1" indent="-342900" algn="l" rtl="0">
              <a:lnSpc>
                <a:spcPct val="90000"/>
              </a:lnSpc>
              <a:spcBef>
                <a:spcPts val="0"/>
              </a:spcBef>
              <a:spcAft>
                <a:spcPts val="0"/>
              </a:spcAft>
              <a:buSzPts val="1800"/>
              <a:buAutoNum type="alphaLcPeriod"/>
            </a:pPr>
            <a:r>
              <a:rPr lang="en" sz="1800">
                <a:latin typeface="Calibri"/>
                <a:ea typeface="Calibri"/>
                <a:cs typeface="Calibri"/>
                <a:sym typeface="Calibri"/>
              </a:rPr>
              <a:t>Consider adding OP-18b to the Person and Community Engagement domain.</a:t>
            </a:r>
            <a:endParaRPr sz="1800">
              <a:latin typeface="Calibri"/>
              <a:ea typeface="Calibri"/>
              <a:cs typeface="Calibri"/>
              <a:sym typeface="Calibri"/>
            </a:endParaRPr>
          </a:p>
          <a:p>
            <a:pPr marL="457200" lvl="0" indent="-381000" algn="l" rtl="0">
              <a:lnSpc>
                <a:spcPct val="90000"/>
              </a:lnSpc>
              <a:spcBef>
                <a:spcPts val="0"/>
              </a:spcBef>
              <a:spcAft>
                <a:spcPts val="0"/>
              </a:spcAft>
              <a:buSzPts val="2400"/>
              <a:buAutoNum type="arabicPeriod"/>
            </a:pPr>
            <a:r>
              <a:rPr lang="en" sz="2800">
                <a:latin typeface="Calibri"/>
                <a:ea typeface="Calibri"/>
                <a:cs typeface="Calibri"/>
                <a:sym typeface="Calibri"/>
              </a:rPr>
              <a:t>C</a:t>
            </a:r>
            <a:r>
              <a:rPr lang="en" sz="2400">
                <a:latin typeface="Calibri"/>
                <a:ea typeface="Calibri"/>
                <a:cs typeface="Calibri"/>
                <a:sym typeface="Calibri"/>
              </a:rPr>
              <a:t>ontinue Domain Weighting as follows for determining hospitals’ overall performance scores:  Person and Community Engagement - 50 percent, Safety (NHSN measures) - 35 percent, Clinical Care - 15 percent.</a:t>
            </a:r>
            <a:endParaRPr sz="2400">
              <a:latin typeface="Calibri"/>
              <a:ea typeface="Calibri"/>
              <a:cs typeface="Calibri"/>
              <a:sym typeface="Calibri"/>
            </a:endParaRPr>
          </a:p>
          <a:p>
            <a:pPr marL="457200" lvl="0" indent="-381000" algn="l" rtl="0">
              <a:lnSpc>
                <a:spcPct val="90000"/>
              </a:lnSpc>
              <a:spcBef>
                <a:spcPts val="0"/>
              </a:spcBef>
              <a:spcAft>
                <a:spcPts val="0"/>
              </a:spcAft>
              <a:buSzPts val="2400"/>
              <a:buAutoNum type="arabicPeriod"/>
            </a:pPr>
            <a:r>
              <a:rPr lang="en" sz="2400">
                <a:latin typeface="Calibri"/>
                <a:ea typeface="Calibri"/>
                <a:cs typeface="Calibri"/>
                <a:sym typeface="Calibri"/>
              </a:rPr>
              <a:t>Maintain the pre-set scale (0-80 percent with cut-point at 41 percent), and continue to hold 2 percent of inpatient revenue at-risk (rewards and penalties) for the QBR program.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Option to Add OP-18b</a:t>
            </a:r>
            <a:endParaRPr/>
          </a:p>
        </p:txBody>
      </p:sp>
      <p:sp>
        <p:nvSpPr>
          <p:cNvPr id="556" name="Google Shape;556;p77"/>
          <p:cNvSpPr txBox="1">
            <a:spLocks noGrp="1"/>
          </p:cNvSpPr>
          <p:nvPr>
            <p:ph type="body" idx="1"/>
          </p:nvPr>
        </p:nvSpPr>
        <p:spPr>
          <a:xfrm>
            <a:off x="491100" y="1143000"/>
            <a:ext cx="8161800" cy="44553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600"/>
              </a:spcBef>
              <a:spcAft>
                <a:spcPts val="0"/>
              </a:spcAft>
              <a:buSzPts val="1368"/>
              <a:buNone/>
            </a:pPr>
            <a:endParaRPr sz="2400"/>
          </a:p>
          <a:p>
            <a:pPr marL="0" lvl="0" indent="0" algn="l" rtl="0">
              <a:lnSpc>
                <a:spcPct val="100000"/>
              </a:lnSpc>
              <a:spcBef>
                <a:spcPts val="600"/>
              </a:spcBef>
              <a:spcAft>
                <a:spcPts val="0"/>
              </a:spcAft>
              <a:buSzPts val="1368"/>
              <a:buNone/>
            </a:pPr>
            <a:endParaRPr sz="2400"/>
          </a:p>
        </p:txBody>
      </p:sp>
      <p:pic>
        <p:nvPicPr>
          <p:cNvPr id="557" name="Google Shape;557;p77"/>
          <p:cNvPicPr preferRelativeResize="0"/>
          <p:nvPr/>
        </p:nvPicPr>
        <p:blipFill>
          <a:blip r:embed="rId3">
            <a:alphaModFix/>
          </a:blip>
          <a:stretch>
            <a:fillRect/>
          </a:stretch>
        </p:blipFill>
        <p:spPr>
          <a:xfrm>
            <a:off x="1008438" y="1327740"/>
            <a:ext cx="7127125" cy="4847825"/>
          </a:xfrm>
          <a:prstGeom prst="rect">
            <a:avLst/>
          </a:prstGeom>
          <a:noFill/>
          <a:ln>
            <a:noFill/>
          </a:ln>
        </p:spPr>
      </p:pic>
      <p:sp>
        <p:nvSpPr>
          <p:cNvPr id="558" name="Google Shape;558;p77"/>
          <p:cNvSpPr txBox="1"/>
          <p:nvPr/>
        </p:nvSpPr>
        <p:spPr>
          <a:xfrm>
            <a:off x="1450550" y="6360300"/>
            <a:ext cx="72363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bin"/>
                <a:ea typeface="Cabin"/>
                <a:cs typeface="Cabin"/>
                <a:sym typeface="Cabin"/>
              </a:rPr>
              <a:t>Volume Categories (L-R) - HIGH; LOW; MEDIUM; VERY HIGH</a:t>
            </a:r>
            <a:endParaRPr>
              <a:latin typeface="Cabin"/>
              <a:ea typeface="Cabin"/>
              <a:cs typeface="Cabin"/>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8"/>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QBR Redesign Sub-group: Among the  Topics to be Considered</a:t>
            </a:r>
            <a:endParaRPr/>
          </a:p>
        </p:txBody>
      </p:sp>
      <p:sp>
        <p:nvSpPr>
          <p:cNvPr id="565" name="Google Shape;565;p78"/>
          <p:cNvSpPr txBox="1">
            <a:spLocks noGrp="1"/>
          </p:cNvSpPr>
          <p:nvPr>
            <p:ph type="body" idx="1"/>
          </p:nvPr>
        </p:nvSpPr>
        <p:spPr>
          <a:xfrm>
            <a:off x="76200" y="1219200"/>
            <a:ext cx="9144000" cy="4937700"/>
          </a:xfrm>
          <a:prstGeom prst="rect">
            <a:avLst/>
          </a:prstGeom>
        </p:spPr>
        <p:txBody>
          <a:bodyPr spcFirstLastPara="1" wrap="square" lIns="91425" tIns="45700" rIns="91425" bIns="45700" anchor="t" anchorCtr="0">
            <a:noAutofit/>
          </a:bodyPr>
          <a:lstStyle/>
          <a:p>
            <a:pPr marL="457200" lvl="0" indent="-330200" algn="l" rtl="0">
              <a:lnSpc>
                <a:spcPct val="115000"/>
              </a:lnSpc>
              <a:spcBef>
                <a:spcPts val="1200"/>
              </a:spcBef>
              <a:spcAft>
                <a:spcPts val="0"/>
              </a:spcAft>
              <a:buSzPts val="1600"/>
              <a:buFont typeface="Arial"/>
              <a:buChar char="▶"/>
            </a:pPr>
            <a:r>
              <a:rPr lang="en" sz="1600">
                <a:latin typeface="Arial"/>
                <a:ea typeface="Arial"/>
                <a:cs typeface="Arial"/>
                <a:sym typeface="Arial"/>
              </a:rPr>
              <a:t>Strengthen the current incentives to improve patient experience, safety, and clinical outcomes. </a:t>
            </a:r>
            <a:endParaRPr sz="1600">
              <a:latin typeface="Arial"/>
              <a:ea typeface="Arial"/>
              <a:cs typeface="Arial"/>
              <a:sym typeface="Arial"/>
            </a:endParaRPr>
          </a:p>
          <a:p>
            <a:pPr marL="457200" lvl="0" indent="-330200" algn="l" rtl="0">
              <a:lnSpc>
                <a:spcPct val="115000"/>
              </a:lnSpc>
              <a:spcBef>
                <a:spcPts val="0"/>
              </a:spcBef>
              <a:spcAft>
                <a:spcPts val="0"/>
              </a:spcAft>
              <a:buSzPts val="1600"/>
              <a:buChar char="▶"/>
            </a:pPr>
            <a:r>
              <a:rPr lang="en" sz="1600">
                <a:latin typeface="Times New Roman"/>
                <a:ea typeface="Times New Roman"/>
                <a:cs typeface="Times New Roman"/>
                <a:sym typeface="Times New Roman"/>
              </a:rPr>
              <a:t> </a:t>
            </a:r>
            <a:r>
              <a:rPr lang="en" sz="1600">
                <a:latin typeface="Arial"/>
                <a:ea typeface="Arial"/>
                <a:cs typeface="Arial"/>
                <a:sym typeface="Arial"/>
              </a:rPr>
              <a:t>Ensure that financial incentives under the population-based revenue system are aligned.</a:t>
            </a:r>
            <a:endParaRPr sz="1600">
              <a:latin typeface="Arial"/>
              <a:ea typeface="Arial"/>
              <a:cs typeface="Arial"/>
              <a:sym typeface="Arial"/>
            </a:endParaRPr>
          </a:p>
          <a:p>
            <a:pPr marL="457200" lvl="0" indent="-330200" algn="l" rtl="0">
              <a:lnSpc>
                <a:spcPct val="115000"/>
              </a:lnSpc>
              <a:spcBef>
                <a:spcPts val="0"/>
              </a:spcBef>
              <a:spcAft>
                <a:spcPts val="0"/>
              </a:spcAft>
              <a:buSzPts val="1600"/>
              <a:buFont typeface="Arial"/>
              <a:buChar char="▶"/>
            </a:pPr>
            <a:r>
              <a:rPr lang="en" sz="1600">
                <a:latin typeface="Arial"/>
                <a:ea typeface="Arial"/>
                <a:cs typeface="Arial"/>
                <a:sym typeface="Arial"/>
              </a:rPr>
              <a:t>Evaluate additional data sources needed for performance measurement under the TCOC model.</a:t>
            </a:r>
            <a:endParaRPr sz="1600">
              <a:latin typeface="Arial"/>
              <a:ea typeface="Arial"/>
              <a:cs typeface="Arial"/>
              <a:sym typeface="Arial"/>
            </a:endParaRPr>
          </a:p>
          <a:p>
            <a:pPr marL="457200" lvl="0" indent="-330200" algn="l" rtl="0">
              <a:lnSpc>
                <a:spcPct val="115000"/>
              </a:lnSpc>
              <a:spcBef>
                <a:spcPts val="0"/>
              </a:spcBef>
              <a:spcAft>
                <a:spcPts val="0"/>
              </a:spcAft>
              <a:buSzPts val="1600"/>
              <a:buFont typeface="Arial"/>
              <a:buChar char="▶"/>
            </a:pPr>
            <a:r>
              <a:rPr lang="en" sz="1600">
                <a:latin typeface="Arial"/>
                <a:ea typeface="Arial"/>
                <a:cs typeface="Arial"/>
                <a:sym typeface="Arial"/>
              </a:rPr>
              <a:t>Evaluate new opportunities for performance measurement as care is moved from the inpatient setting to other settings of care (e.g., outpatient hospital measures).</a:t>
            </a:r>
            <a:endParaRPr sz="1600">
              <a:latin typeface="Arial"/>
              <a:ea typeface="Arial"/>
              <a:cs typeface="Arial"/>
              <a:sym typeface="Arial"/>
            </a:endParaRPr>
          </a:p>
          <a:p>
            <a:pPr marL="457200" lvl="0" indent="-330200" algn="l" rtl="0">
              <a:lnSpc>
                <a:spcPct val="115000"/>
              </a:lnSpc>
              <a:spcBef>
                <a:spcPts val="0"/>
              </a:spcBef>
              <a:spcAft>
                <a:spcPts val="0"/>
              </a:spcAft>
              <a:buSzPts val="1600"/>
              <a:buFont typeface="Arial"/>
              <a:buChar char="▶"/>
            </a:pPr>
            <a:r>
              <a:rPr lang="en" sz="1600">
                <a:latin typeface="Arial"/>
                <a:ea typeface="Arial"/>
                <a:cs typeface="Arial"/>
                <a:sym typeface="Arial"/>
              </a:rPr>
              <a:t>Explore potential new QBR measures: </a:t>
            </a:r>
            <a:endParaRPr sz="1600">
              <a:latin typeface="Arial"/>
              <a:ea typeface="Arial"/>
              <a:cs typeface="Arial"/>
              <a:sym typeface="Arial"/>
            </a:endParaRPr>
          </a:p>
          <a:p>
            <a:pPr marL="914400" lvl="1" indent="-330200" algn="l" rtl="0">
              <a:lnSpc>
                <a:spcPct val="115000"/>
              </a:lnSpc>
              <a:spcBef>
                <a:spcPts val="0"/>
              </a:spcBef>
              <a:spcAft>
                <a:spcPts val="0"/>
              </a:spcAft>
              <a:buSzPts val="1600"/>
              <a:buChar char="▶"/>
            </a:pPr>
            <a:r>
              <a:rPr lang="en" sz="1600">
                <a:latin typeface="Arial"/>
                <a:ea typeface="Arial"/>
                <a:cs typeface="Arial"/>
                <a:sym typeface="Arial"/>
              </a:rPr>
              <a:t>Consider measures that foster accountability for broader care transformation and population health initiatives,  specifically, measures that support goals developed for the State Integrated Health Improvement Strategy (SIHIS).</a:t>
            </a:r>
            <a:endParaRPr sz="1600">
              <a:latin typeface="Arial"/>
              <a:ea typeface="Arial"/>
              <a:cs typeface="Arial"/>
              <a:sym typeface="Arial"/>
            </a:endParaRPr>
          </a:p>
          <a:p>
            <a:pPr marL="914400" lvl="1" indent="-330200" algn="l" rtl="0">
              <a:lnSpc>
                <a:spcPct val="115000"/>
              </a:lnSpc>
              <a:spcBef>
                <a:spcPts val="0"/>
              </a:spcBef>
              <a:spcAft>
                <a:spcPts val="0"/>
              </a:spcAft>
              <a:buSzPts val="1600"/>
              <a:buChar char="▶"/>
            </a:pPr>
            <a:r>
              <a:rPr lang="en" sz="1600">
                <a:latin typeface="Arial"/>
                <a:ea typeface="Arial"/>
                <a:cs typeface="Arial"/>
                <a:sym typeface="Arial"/>
              </a:rPr>
              <a:t>Identify or develop holistic and patient-centered measures.</a:t>
            </a:r>
            <a:endParaRPr sz="1600">
              <a:latin typeface="Arial"/>
              <a:ea typeface="Arial"/>
              <a:cs typeface="Arial"/>
              <a:sym typeface="Arial"/>
            </a:endParaRPr>
          </a:p>
          <a:p>
            <a:pPr marL="914400" lvl="1" indent="-330200" algn="l" rtl="0">
              <a:lnSpc>
                <a:spcPct val="115000"/>
              </a:lnSpc>
              <a:spcBef>
                <a:spcPts val="0"/>
              </a:spcBef>
              <a:spcAft>
                <a:spcPts val="0"/>
              </a:spcAft>
              <a:buSzPts val="1600"/>
              <a:buFont typeface="Arial"/>
              <a:buChar char="▶"/>
            </a:pPr>
            <a:r>
              <a:rPr lang="en" sz="1600">
                <a:latin typeface="Arial"/>
                <a:ea typeface="Arial"/>
                <a:cs typeface="Arial"/>
                <a:sym typeface="Arial"/>
              </a:rPr>
              <a:t>30 day all payer mortality measure</a:t>
            </a:r>
            <a:endParaRPr sz="1600">
              <a:latin typeface="Arial"/>
              <a:ea typeface="Arial"/>
              <a:cs typeface="Arial"/>
              <a:sym typeface="Arial"/>
            </a:endParaRPr>
          </a:p>
          <a:p>
            <a:pPr marL="914400" lvl="1" indent="-330200" algn="l" rtl="0">
              <a:lnSpc>
                <a:spcPct val="115000"/>
              </a:lnSpc>
              <a:spcBef>
                <a:spcPts val="0"/>
              </a:spcBef>
              <a:spcAft>
                <a:spcPts val="0"/>
              </a:spcAft>
              <a:buSzPts val="1600"/>
              <a:buFont typeface="Arial"/>
              <a:buChar char="▶"/>
            </a:pPr>
            <a:r>
              <a:rPr lang="en" sz="1600">
                <a:latin typeface="Arial"/>
                <a:ea typeface="Arial"/>
                <a:cs typeface="Arial"/>
                <a:sym typeface="Arial"/>
              </a:rPr>
              <a:t>Using measure catalogues such as the CMS’s Measure Inventory Tool and the National Quality Forum’s Quality Positioning System.</a:t>
            </a:r>
            <a:endParaRPr sz="1600">
              <a:latin typeface="Arial"/>
              <a:ea typeface="Arial"/>
              <a:cs typeface="Arial"/>
              <a:sym typeface="Arial"/>
            </a:endParaRPr>
          </a:p>
          <a:p>
            <a:pPr marL="914400" lvl="1" indent="-330200" algn="l" rtl="0">
              <a:lnSpc>
                <a:spcPct val="115000"/>
              </a:lnSpc>
              <a:spcBef>
                <a:spcPts val="0"/>
              </a:spcBef>
              <a:spcAft>
                <a:spcPts val="0"/>
              </a:spcAft>
              <a:buSzPts val="1600"/>
              <a:buFont typeface="Arial"/>
              <a:buChar char="▶"/>
            </a:pPr>
            <a:r>
              <a:rPr lang="en" sz="1600">
                <a:latin typeface="Arial"/>
                <a:ea typeface="Arial"/>
                <a:cs typeface="Arial"/>
                <a:sym typeface="Arial"/>
              </a:rPr>
              <a:t>From those already in the CMS inpatient hospital reporting pipeline but not currently used in pay for performance, such as the Severe Sepsis and Septic Shock: Management Bundle measure (SEP-1).</a:t>
            </a:r>
            <a:endParaRPr sz="1600">
              <a:latin typeface="Arial"/>
              <a:ea typeface="Arial"/>
              <a:cs typeface="Arial"/>
              <a:sym typeface="Arial"/>
            </a:endParaRPr>
          </a:p>
          <a:p>
            <a:pPr marL="914400" lvl="1" indent="-330200" algn="l" rtl="0">
              <a:lnSpc>
                <a:spcPct val="115000"/>
              </a:lnSpc>
              <a:spcBef>
                <a:spcPts val="0"/>
              </a:spcBef>
              <a:spcAft>
                <a:spcPts val="0"/>
              </a:spcAft>
              <a:buSzPts val="1600"/>
              <a:buFont typeface="Arial"/>
              <a:buChar char="▶"/>
            </a:pPr>
            <a:r>
              <a:rPr lang="en" sz="1600">
                <a:latin typeface="Arial"/>
                <a:ea typeface="Arial"/>
                <a:cs typeface="Arial"/>
                <a:sym typeface="Arial"/>
              </a:rPr>
              <a:t>Consider re-adoption of ED wait time measures</a:t>
            </a:r>
            <a:endParaRPr sz="1600">
              <a:latin typeface="Arial"/>
              <a:ea typeface="Arial"/>
              <a:cs typeface="Arial"/>
              <a:sym typeface="Arial"/>
            </a:endParaRPr>
          </a:p>
          <a:p>
            <a:pPr marL="914400" lvl="0" indent="0" algn="l" rtl="0">
              <a:lnSpc>
                <a:spcPct val="115000"/>
              </a:lnSpc>
              <a:spcBef>
                <a:spcPts val="1200"/>
              </a:spcBef>
              <a:spcAft>
                <a:spcPts val="0"/>
              </a:spcAft>
              <a:buNone/>
            </a:pPr>
            <a:endParaRPr sz="1600">
              <a:latin typeface="Arial"/>
              <a:ea typeface="Arial"/>
              <a:cs typeface="Arial"/>
              <a:sym typeface="Arial"/>
            </a:endParaRPr>
          </a:p>
          <a:p>
            <a:pPr marL="0" lvl="0" indent="0" algn="l" rtl="0">
              <a:spcBef>
                <a:spcPts val="1200"/>
              </a:spcBef>
              <a:spcAft>
                <a:spcPts val="0"/>
              </a:spcAft>
              <a:buNone/>
            </a:pP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9"/>
          <p:cNvSpPr txBox="1">
            <a:spLocks noGrp="1"/>
          </p:cNvSpPr>
          <p:nvPr>
            <p:ph type="title"/>
          </p:nvPr>
        </p:nvSpPr>
        <p:spPr>
          <a:xfrm>
            <a:off x="1219200" y="2809800"/>
            <a:ext cx="6858000" cy="149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Bookman Old Style"/>
              <a:buNone/>
            </a:pPr>
            <a:r>
              <a:rPr lang="en" sz="3000">
                <a:solidFill>
                  <a:schemeClr val="dk1"/>
                </a:solidFill>
              </a:rPr>
              <a:t>Max Guardrail Update</a:t>
            </a: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a:solidFill>
                <a:schemeClr val="dk1"/>
              </a:solidFill>
            </a:endParaRPr>
          </a:p>
        </p:txBody>
      </p:sp>
      <p:sp>
        <p:nvSpPr>
          <p:cNvPr id="572" name="Google Shape;572;p79"/>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z="1400">
                <a:solidFill>
                  <a:schemeClr val="dk2"/>
                </a:solidFill>
              </a:rPr>
              <a:t>25</a:t>
            </a:fld>
            <a:endParaRPr sz="14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0"/>
          <p:cNvSpPr txBox="1">
            <a:spLocks noGrp="1"/>
          </p:cNvSpPr>
          <p:nvPr>
            <p:ph type="title"/>
          </p:nvPr>
        </p:nvSpPr>
        <p:spPr>
          <a:xfrm>
            <a:off x="516250" y="642875"/>
            <a:ext cx="6468300" cy="452100"/>
          </a:xfrm>
          <a:prstGeom prst="rect">
            <a:avLst/>
          </a:prstGeom>
          <a:noFill/>
          <a:ln>
            <a:noFill/>
          </a:ln>
        </p:spPr>
        <p:txBody>
          <a:bodyPr spcFirstLastPara="1" wrap="square" lIns="0" tIns="12050" rIns="0" bIns="0" anchor="t" anchorCtr="0">
            <a:noAutofit/>
          </a:bodyPr>
          <a:lstStyle/>
          <a:p>
            <a:pPr marL="12700" lvl="0" indent="0" algn="l" rtl="0">
              <a:lnSpc>
                <a:spcPct val="100000"/>
              </a:lnSpc>
              <a:spcBef>
                <a:spcPts val="0"/>
              </a:spcBef>
              <a:spcAft>
                <a:spcPts val="0"/>
              </a:spcAft>
              <a:buNone/>
            </a:pPr>
            <a:r>
              <a:rPr lang="en">
                <a:solidFill>
                  <a:srgbClr val="464652"/>
                </a:solidFill>
              </a:rPr>
              <a:t>Maximum Revenue Quality Guardrail</a:t>
            </a:r>
            <a:endParaRPr/>
          </a:p>
        </p:txBody>
      </p:sp>
      <p:sp>
        <p:nvSpPr>
          <p:cNvPr id="578" name="Google Shape;578;p80"/>
          <p:cNvSpPr txBox="1">
            <a:spLocks noGrp="1"/>
          </p:cNvSpPr>
          <p:nvPr>
            <p:ph type="sldNum" idx="12"/>
          </p:nvPr>
        </p:nvSpPr>
        <p:spPr>
          <a:xfrm>
            <a:off x="835644" y="6406200"/>
            <a:ext cx="384000" cy="202500"/>
          </a:xfrm>
          <a:prstGeom prst="rect">
            <a:avLst/>
          </a:prstGeom>
          <a:noFill/>
          <a:ln>
            <a:noFill/>
          </a:ln>
        </p:spPr>
        <p:txBody>
          <a:bodyPr spcFirstLastPara="1" wrap="square" lIns="0" tIns="1900" rIns="0" bIns="0" anchor="t" anchorCtr="0">
            <a:noAutofit/>
          </a:bodyPr>
          <a:lstStyle/>
          <a:p>
            <a:pPr marL="25400" lvl="0" indent="0" algn="l" rtl="0">
              <a:lnSpc>
                <a:spcPct val="100000"/>
              </a:lnSpc>
              <a:spcBef>
                <a:spcPts val="0"/>
              </a:spcBef>
              <a:spcAft>
                <a:spcPts val="0"/>
              </a:spcAft>
              <a:buNone/>
            </a:pPr>
            <a:fld id="{00000000-1234-1234-1234-123412341234}" type="slidenum">
              <a:rPr lang="en"/>
              <a:t>26</a:t>
            </a:fld>
            <a:endParaRPr/>
          </a:p>
        </p:txBody>
      </p:sp>
      <p:sp>
        <p:nvSpPr>
          <p:cNvPr id="579" name="Google Shape;579;p80"/>
          <p:cNvSpPr txBox="1"/>
          <p:nvPr/>
        </p:nvSpPr>
        <p:spPr>
          <a:xfrm>
            <a:off x="516250" y="1094976"/>
            <a:ext cx="7973400" cy="4900800"/>
          </a:xfrm>
          <a:prstGeom prst="rect">
            <a:avLst/>
          </a:prstGeom>
          <a:noFill/>
          <a:ln>
            <a:noFill/>
          </a:ln>
        </p:spPr>
        <p:txBody>
          <a:bodyPr spcFirstLastPara="1" wrap="square" lIns="0" tIns="12700" rIns="0" bIns="0" anchor="t" anchorCtr="0">
            <a:noAutofit/>
          </a:bodyPr>
          <a:lstStyle/>
          <a:p>
            <a:pPr marL="0" marR="551815" lvl="0" indent="0" algn="l" rtl="0">
              <a:spcBef>
                <a:spcPts val="0"/>
              </a:spcBef>
              <a:spcAft>
                <a:spcPts val="0"/>
              </a:spcAft>
              <a:buClr>
                <a:schemeClr val="dk1"/>
              </a:buClr>
              <a:buSzPts val="1100"/>
              <a:buFont typeface="Arial"/>
              <a:buNone/>
            </a:pPr>
            <a:endParaRPr sz="1800">
              <a:solidFill>
                <a:schemeClr val="dk1"/>
              </a:solidFill>
              <a:latin typeface="Trebuchet MS"/>
              <a:ea typeface="Trebuchet MS"/>
              <a:cs typeface="Trebuchet MS"/>
              <a:sym typeface="Trebuchet MS"/>
            </a:endParaRPr>
          </a:p>
          <a:p>
            <a:pPr marL="457200" marR="1084580" lvl="0" indent="-336550" algn="l" rtl="0">
              <a:spcBef>
                <a:spcPts val="0"/>
              </a:spcBef>
              <a:spcAft>
                <a:spcPts val="0"/>
              </a:spcAft>
              <a:buClr>
                <a:schemeClr val="accent1"/>
              </a:buClr>
              <a:buSzPts val="1700"/>
              <a:buFont typeface="Noto Sans Symbols"/>
              <a:buChar char="▶"/>
            </a:pPr>
            <a:r>
              <a:rPr lang="en" sz="1700">
                <a:solidFill>
                  <a:schemeClr val="dk1"/>
                </a:solidFill>
                <a:latin typeface="Trebuchet MS"/>
                <a:ea typeface="Trebuchet MS"/>
                <a:cs typeface="Trebuchet MS"/>
                <a:sym typeface="Trebuchet MS"/>
              </a:rPr>
              <a:t>The maximum penalty quality guardrail protects against unforeseen financial  adjustments in Maryland pay-for-performance programs.</a:t>
            </a:r>
            <a:endParaRPr sz="1700">
              <a:solidFill>
                <a:schemeClr val="dk1"/>
              </a:solidFill>
              <a:latin typeface="Trebuchet MS"/>
              <a:ea typeface="Trebuchet MS"/>
              <a:cs typeface="Trebuchet MS"/>
              <a:sym typeface="Trebuchet MS"/>
            </a:endParaRPr>
          </a:p>
          <a:p>
            <a:pPr marL="457200" marR="1084580" lvl="0" indent="0" algn="l" rtl="0">
              <a:spcBef>
                <a:spcPts val="0"/>
              </a:spcBef>
              <a:spcAft>
                <a:spcPts val="0"/>
              </a:spcAft>
              <a:buNone/>
            </a:pPr>
            <a:endParaRPr sz="1700">
              <a:solidFill>
                <a:schemeClr val="dk1"/>
              </a:solidFill>
              <a:latin typeface="Trebuchet MS"/>
              <a:ea typeface="Trebuchet MS"/>
              <a:cs typeface="Trebuchet MS"/>
              <a:sym typeface="Trebuchet MS"/>
            </a:endParaRPr>
          </a:p>
          <a:p>
            <a:pPr marL="457200" marR="5080" lvl="0" indent="-336550" algn="l" rtl="0">
              <a:spcBef>
                <a:spcPts val="0"/>
              </a:spcBef>
              <a:spcAft>
                <a:spcPts val="0"/>
              </a:spcAft>
              <a:buClr>
                <a:schemeClr val="accent1"/>
              </a:buClr>
              <a:buSzPts val="1700"/>
              <a:buFont typeface="Noto Sans Symbols"/>
              <a:buChar char="▶"/>
            </a:pPr>
            <a:r>
              <a:rPr lang="en" sz="1700">
                <a:latin typeface="Trebuchet MS"/>
                <a:ea typeface="Trebuchet MS"/>
                <a:cs typeface="Trebuchet MS"/>
                <a:sym typeface="Trebuchet MS"/>
              </a:rPr>
              <a:t>This years policy differs from previous iterations, in that staff is asking Commission  approval to permanently adopt the previously used formula for calculating the guardrail until otherwise directed, and eliminate the need for an annual policy.</a:t>
            </a:r>
            <a:endParaRPr sz="1700">
              <a:latin typeface="Trebuchet MS"/>
              <a:ea typeface="Trebuchet MS"/>
              <a:cs typeface="Trebuchet MS"/>
              <a:sym typeface="Trebuchet MS"/>
            </a:endParaRPr>
          </a:p>
          <a:p>
            <a:pPr marL="457200" marR="5080" lvl="0" indent="0" algn="l" rtl="0">
              <a:spcBef>
                <a:spcPts val="0"/>
              </a:spcBef>
              <a:spcAft>
                <a:spcPts val="0"/>
              </a:spcAft>
              <a:buNone/>
            </a:pPr>
            <a:endParaRPr sz="1700">
              <a:latin typeface="Trebuchet MS"/>
              <a:ea typeface="Trebuchet MS"/>
              <a:cs typeface="Trebuchet MS"/>
              <a:sym typeface="Trebuchet MS"/>
            </a:endParaRPr>
          </a:p>
          <a:p>
            <a:pPr marL="457200" marR="5080" lvl="0" indent="-336550" algn="l" rtl="0">
              <a:spcBef>
                <a:spcPts val="0"/>
              </a:spcBef>
              <a:spcAft>
                <a:spcPts val="0"/>
              </a:spcAft>
              <a:buClr>
                <a:schemeClr val="accent1"/>
              </a:buClr>
              <a:buSzPts val="1700"/>
              <a:buFont typeface="Trebuchet MS"/>
              <a:buChar char="▶"/>
            </a:pPr>
            <a:r>
              <a:rPr lang="en" sz="1700">
                <a:latin typeface="Trebuchet MS"/>
                <a:ea typeface="Trebuchet MS"/>
                <a:cs typeface="Trebuchet MS"/>
                <a:sym typeface="Trebuchet MS"/>
              </a:rPr>
              <a:t>For reference, the RY 2020  max guardrail is 3.40 percent of total revenue; staff do not anticipate large shifts in this calculation year over year.</a:t>
            </a:r>
            <a:endParaRPr sz="1700">
              <a:latin typeface="Trebuchet MS"/>
              <a:ea typeface="Trebuchet MS"/>
              <a:cs typeface="Trebuchet MS"/>
              <a:sym typeface="Trebuchet MS"/>
            </a:endParaRPr>
          </a:p>
          <a:p>
            <a:pPr marL="457200" marR="5080" lvl="0" indent="0" algn="l" rtl="0">
              <a:spcBef>
                <a:spcPts val="0"/>
              </a:spcBef>
              <a:spcAft>
                <a:spcPts val="0"/>
              </a:spcAft>
              <a:buNone/>
            </a:pPr>
            <a:endParaRPr sz="1700">
              <a:latin typeface="Trebuchet MS"/>
              <a:ea typeface="Trebuchet MS"/>
              <a:cs typeface="Trebuchet MS"/>
              <a:sym typeface="Trebuchet MS"/>
            </a:endParaRPr>
          </a:p>
          <a:p>
            <a:pPr marL="457200" marR="5080" lvl="0" indent="-336550" algn="l" rtl="0">
              <a:spcBef>
                <a:spcPts val="0"/>
              </a:spcBef>
              <a:spcAft>
                <a:spcPts val="0"/>
              </a:spcAft>
              <a:buClr>
                <a:schemeClr val="accent1"/>
              </a:buClr>
              <a:buSzPts val="1700"/>
              <a:buFont typeface="Trebuchet MS"/>
              <a:buChar char="▶"/>
            </a:pPr>
            <a:r>
              <a:rPr lang="en" sz="1700">
                <a:latin typeface="Trebuchet MS"/>
                <a:ea typeface="Trebuchet MS"/>
                <a:cs typeface="Trebuchet MS"/>
                <a:sym typeface="Trebuchet MS"/>
              </a:rPr>
              <a:t>RY 2020: Maximum penalty for one hospital is estimated to be 2.00 percent of total hospital revenue (2.47 percent of IP revenue).</a:t>
            </a:r>
            <a:endParaRPr sz="1700">
              <a:solidFill>
                <a:srgbClr val="464652"/>
              </a:solidFill>
              <a:latin typeface="Trebuchet MS"/>
              <a:ea typeface="Trebuchet MS"/>
              <a:cs typeface="Trebuchet MS"/>
              <a:sym typeface="Trebuchet MS"/>
            </a:endParaRPr>
          </a:p>
          <a:p>
            <a:pPr marL="457200" marR="5080" lvl="0" indent="0" algn="l" rtl="0">
              <a:spcBef>
                <a:spcPts val="0"/>
              </a:spcBef>
              <a:spcAft>
                <a:spcPts val="0"/>
              </a:spcAft>
              <a:buNone/>
            </a:pPr>
            <a:endParaRPr sz="1700">
              <a:solidFill>
                <a:srgbClr val="464652"/>
              </a:solidFill>
              <a:latin typeface="Trebuchet MS"/>
              <a:ea typeface="Trebuchet MS"/>
              <a:cs typeface="Trebuchet MS"/>
              <a:sym typeface="Trebuchet MS"/>
            </a:endParaRPr>
          </a:p>
          <a:p>
            <a:pPr marL="457200" marR="5080" lvl="0" indent="-336550" algn="l" rtl="0">
              <a:spcBef>
                <a:spcPts val="0"/>
              </a:spcBef>
              <a:spcAft>
                <a:spcPts val="0"/>
              </a:spcAft>
              <a:buClr>
                <a:schemeClr val="accent1"/>
              </a:buClr>
              <a:buSzPts val="1700"/>
              <a:buFont typeface="Trebuchet MS"/>
              <a:buChar char="▶"/>
            </a:pPr>
            <a:r>
              <a:rPr lang="en" sz="1700">
                <a:latin typeface="Trebuchet MS"/>
                <a:ea typeface="Trebuchet MS"/>
                <a:cs typeface="Trebuchet MS"/>
                <a:sym typeface="Trebuchet MS"/>
              </a:rPr>
              <a:t>Policy recommends the maximum penalty one hospital could receive in RY  2021 and beyond across QBR, MHAC, RRIP, and net PAU savings.</a:t>
            </a:r>
            <a:endParaRPr sz="1700">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1"/>
          <p:cNvSpPr txBox="1">
            <a:spLocks noGrp="1"/>
          </p:cNvSpPr>
          <p:nvPr>
            <p:ph type="title"/>
          </p:nvPr>
        </p:nvSpPr>
        <p:spPr>
          <a:xfrm>
            <a:off x="1219200" y="2809800"/>
            <a:ext cx="6858000" cy="149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Bookman Old Style"/>
              <a:buNone/>
            </a:pPr>
            <a:r>
              <a:rPr lang="en" sz="3000">
                <a:solidFill>
                  <a:schemeClr val="dk1"/>
                </a:solidFill>
              </a:rPr>
              <a:t>Potentially Avoidable Utilization (PAU) Program </a:t>
            </a: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a:solidFill>
                <a:schemeClr val="dk1"/>
              </a:solidFill>
            </a:endParaRPr>
          </a:p>
        </p:txBody>
      </p:sp>
      <p:sp>
        <p:nvSpPr>
          <p:cNvPr id="586" name="Google Shape;586;p81"/>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z="1400">
                <a:solidFill>
                  <a:schemeClr val="dk2"/>
                </a:solidFill>
              </a:rPr>
              <a:t>27</a:t>
            </a:fld>
            <a:endParaRPr sz="14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2"/>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Future iterations of avoidable admissions</a:t>
            </a:r>
            <a:endParaRPr/>
          </a:p>
        </p:txBody>
      </p:sp>
      <p:sp>
        <p:nvSpPr>
          <p:cNvPr id="593" name="Google Shape;593;p8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457200" lvl="0" indent="-354076" algn="l" rtl="0">
              <a:lnSpc>
                <a:spcPct val="100000"/>
              </a:lnSpc>
              <a:spcBef>
                <a:spcPts val="0"/>
              </a:spcBef>
              <a:spcAft>
                <a:spcPts val="0"/>
              </a:spcAft>
              <a:buSzPts val="1976"/>
              <a:buChar char="▶"/>
            </a:pPr>
            <a:r>
              <a:rPr lang="en"/>
              <a:t>Risk Adjustment</a:t>
            </a:r>
            <a:endParaRPr/>
          </a:p>
          <a:p>
            <a:pPr marL="914400" lvl="1" indent="-339597" algn="l" rtl="0">
              <a:lnSpc>
                <a:spcPct val="100000"/>
              </a:lnSpc>
              <a:spcBef>
                <a:spcPts val="0"/>
              </a:spcBef>
              <a:spcAft>
                <a:spcPts val="0"/>
              </a:spcAft>
              <a:buSzPts val="1748"/>
              <a:buChar char="▶"/>
            </a:pPr>
            <a:r>
              <a:rPr lang="en"/>
              <a:t>AHRQ age and gender risk adjustment to calculate observed and expected values</a:t>
            </a:r>
            <a:endParaRPr/>
          </a:p>
          <a:p>
            <a:pPr marL="457200" lvl="0" indent="-354076" algn="l" rtl="0">
              <a:lnSpc>
                <a:spcPct val="100000"/>
              </a:lnSpc>
              <a:spcBef>
                <a:spcPts val="0"/>
              </a:spcBef>
              <a:spcAft>
                <a:spcPts val="0"/>
              </a:spcAft>
              <a:buSzPts val="1976"/>
              <a:buChar char="▶"/>
            </a:pPr>
            <a:r>
              <a:rPr lang="en"/>
              <a:t>Out-of-state Medicare PQIs</a:t>
            </a:r>
            <a:endParaRPr/>
          </a:p>
          <a:p>
            <a:pPr marL="457200" lvl="0" indent="-354076" algn="l" rtl="0">
              <a:lnSpc>
                <a:spcPct val="100000"/>
              </a:lnSpc>
              <a:spcBef>
                <a:spcPts val="0"/>
              </a:spcBef>
              <a:spcAft>
                <a:spcPts val="0"/>
              </a:spcAft>
              <a:buSzPts val="1976"/>
              <a:buChar char="▶"/>
            </a:pPr>
            <a:r>
              <a:rPr lang="en"/>
              <a:t>Workflows to MADE CCLF for MPA-attributed Marylanders</a:t>
            </a:r>
            <a:endParaRPr/>
          </a:p>
        </p:txBody>
      </p:sp>
      <p:sp>
        <p:nvSpPr>
          <p:cNvPr id="594" name="Google Shape;594;p82"/>
          <p:cNvSpPr txBox="1">
            <a:spLocks noGrp="1"/>
          </p:cNvSpPr>
          <p:nvPr>
            <p:ph type="sldNum" idx="12"/>
          </p:nvPr>
        </p:nvSpPr>
        <p:spPr>
          <a:xfrm>
            <a:off x="741621" y="6333300"/>
            <a:ext cx="548700" cy="52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fld id="{00000000-1234-1234-1234-123412341234}" type="slidenum">
              <a:rPr lang="en"/>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3"/>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RY2021 Adjustment</a:t>
            </a:r>
            <a:endParaRPr/>
          </a:p>
        </p:txBody>
      </p:sp>
      <p:sp>
        <p:nvSpPr>
          <p:cNvPr id="601" name="Google Shape;601;p8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457200" lvl="0" indent="-354076" algn="l" rtl="0">
              <a:lnSpc>
                <a:spcPct val="100000"/>
              </a:lnSpc>
              <a:spcBef>
                <a:spcPts val="0"/>
              </a:spcBef>
              <a:spcAft>
                <a:spcPts val="0"/>
              </a:spcAft>
              <a:buSzPts val="1976"/>
              <a:buChar char="▶"/>
            </a:pPr>
            <a:r>
              <a:rPr lang="en"/>
              <a:t>% Reduction</a:t>
            </a:r>
            <a:endParaRPr/>
          </a:p>
          <a:p>
            <a:pPr marL="914400" lvl="1" indent="-339597" algn="l" rtl="0">
              <a:lnSpc>
                <a:spcPct val="100000"/>
              </a:lnSpc>
              <a:spcBef>
                <a:spcPts val="0"/>
              </a:spcBef>
              <a:spcAft>
                <a:spcPts val="0"/>
              </a:spcAft>
              <a:buSzPts val="1748"/>
              <a:buChar char="▶"/>
            </a:pPr>
            <a:r>
              <a:rPr lang="en"/>
              <a:t>Plan on using the inflation-based calculation developed last year to calculate the PAU Savings amount in the spring</a:t>
            </a:r>
            <a:endParaRPr/>
          </a:p>
          <a:p>
            <a:pPr marL="457200" lvl="0" indent="-354076" algn="l" rtl="0">
              <a:lnSpc>
                <a:spcPct val="100000"/>
              </a:lnSpc>
              <a:spcBef>
                <a:spcPts val="0"/>
              </a:spcBef>
              <a:spcAft>
                <a:spcPts val="0"/>
              </a:spcAft>
              <a:buSzPts val="1976"/>
              <a:buChar char="▶"/>
            </a:pPr>
            <a:r>
              <a:rPr lang="en"/>
              <a:t>Performance metric scaling</a:t>
            </a:r>
            <a:endParaRPr/>
          </a:p>
          <a:p>
            <a:pPr marL="914400" lvl="1" indent="-339596" algn="l" rtl="0">
              <a:lnSpc>
                <a:spcPct val="100000"/>
              </a:lnSpc>
              <a:spcBef>
                <a:spcPts val="0"/>
              </a:spcBef>
              <a:spcAft>
                <a:spcPts val="0"/>
              </a:spcAft>
              <a:buSzPts val="1748"/>
              <a:buChar char="▶"/>
            </a:pPr>
            <a:r>
              <a:rPr lang="en"/>
              <a:t>Over next few months will provide options for how to scale the Savings amount based on the PQI/PDI per capita and readmissions measures </a:t>
            </a:r>
            <a:endParaRPr/>
          </a:p>
          <a:p>
            <a:pPr marL="1371600" lvl="2" indent="-325118" algn="l" rtl="0">
              <a:lnSpc>
                <a:spcPct val="100000"/>
              </a:lnSpc>
              <a:spcBef>
                <a:spcPts val="0"/>
              </a:spcBef>
              <a:spcAft>
                <a:spcPts val="0"/>
              </a:spcAft>
              <a:buSzPts val="1520"/>
              <a:buChar char="▶"/>
            </a:pPr>
            <a:r>
              <a:rPr lang="en"/>
              <a:t>Waiting for PQI/PDI risk adjustment to be complete</a:t>
            </a:r>
            <a:endParaRPr/>
          </a:p>
          <a:p>
            <a:pPr marL="0" lvl="0" indent="0" algn="l" rtl="0">
              <a:lnSpc>
                <a:spcPct val="100000"/>
              </a:lnSpc>
              <a:spcBef>
                <a:spcPts val="0"/>
              </a:spcBef>
              <a:spcAft>
                <a:spcPts val="0"/>
              </a:spcAft>
              <a:buSzPts val="1976"/>
              <a:buNone/>
            </a:pPr>
            <a:endParaRPr/>
          </a:p>
        </p:txBody>
      </p:sp>
      <p:sp>
        <p:nvSpPr>
          <p:cNvPr id="602" name="Google Shape;602;p83"/>
          <p:cNvSpPr txBox="1">
            <a:spLocks noGrp="1"/>
          </p:cNvSpPr>
          <p:nvPr>
            <p:ph type="sldNum" idx="12"/>
          </p:nvPr>
        </p:nvSpPr>
        <p:spPr>
          <a:xfrm>
            <a:off x="799809" y="6271600"/>
            <a:ext cx="548700" cy="52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fld id="{00000000-1234-1234-1234-123412341234}" type="slidenum">
              <a:rPr lang="en"/>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7"/>
          <p:cNvSpPr txBox="1">
            <a:spLocks noGrp="1"/>
          </p:cNvSpPr>
          <p:nvPr>
            <p:ph type="title"/>
          </p:nvPr>
        </p:nvSpPr>
        <p:spPr>
          <a:xfrm>
            <a:off x="1219200" y="2809800"/>
            <a:ext cx="6858000" cy="149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Bookman Old Style"/>
              <a:buNone/>
            </a:pPr>
            <a:r>
              <a:rPr lang="en" sz="3000">
                <a:solidFill>
                  <a:schemeClr val="dk1"/>
                </a:solidFill>
              </a:rPr>
              <a:t>Maryland Hospital Acquired Conditions (MHAC)Program </a:t>
            </a: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a:solidFill>
                <a:schemeClr val="dk1"/>
              </a:solidFill>
            </a:endParaRPr>
          </a:p>
        </p:txBody>
      </p:sp>
      <p:sp>
        <p:nvSpPr>
          <p:cNvPr id="408" name="Google Shape;408;p57"/>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z="1400">
                <a:solidFill>
                  <a:schemeClr val="dk2"/>
                </a:solidFill>
              </a:rPr>
              <a:t>3</a:t>
            </a:fld>
            <a:endParaRPr sz="14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4"/>
          <p:cNvSpPr txBox="1">
            <a:spLocks noGrp="1"/>
          </p:cNvSpPr>
          <p:nvPr>
            <p:ph type="title"/>
          </p:nvPr>
        </p:nvSpPr>
        <p:spPr>
          <a:xfrm>
            <a:off x="311700" y="307616"/>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RY2022 and beyond</a:t>
            </a:r>
            <a:endParaRPr/>
          </a:p>
        </p:txBody>
      </p:sp>
      <p:sp>
        <p:nvSpPr>
          <p:cNvPr id="609" name="Google Shape;609;p8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457200" lvl="0" indent="-354076" algn="l" rtl="0">
              <a:lnSpc>
                <a:spcPct val="100000"/>
              </a:lnSpc>
              <a:spcBef>
                <a:spcPts val="0"/>
              </a:spcBef>
              <a:spcAft>
                <a:spcPts val="0"/>
              </a:spcAft>
              <a:buSzPts val="1976"/>
              <a:buChar char="▶"/>
            </a:pPr>
            <a:r>
              <a:rPr lang="en"/>
              <a:t>Staff plans to:</a:t>
            </a:r>
            <a:endParaRPr/>
          </a:p>
          <a:p>
            <a:pPr marL="914400" lvl="1" indent="-354074" algn="l" rtl="0">
              <a:lnSpc>
                <a:spcPct val="100000"/>
              </a:lnSpc>
              <a:spcBef>
                <a:spcPts val="0"/>
              </a:spcBef>
              <a:spcAft>
                <a:spcPts val="0"/>
              </a:spcAft>
              <a:buSzPts val="1976"/>
              <a:buChar char="▶"/>
            </a:pPr>
            <a:r>
              <a:rPr lang="en"/>
              <a:t>Refine Avoidable admissions per capita and readmissions</a:t>
            </a:r>
            <a:endParaRPr/>
          </a:p>
          <a:p>
            <a:pPr marL="914400" lvl="1" indent="-354074" algn="l" rtl="0">
              <a:lnSpc>
                <a:spcPct val="100000"/>
              </a:lnSpc>
              <a:spcBef>
                <a:spcPts val="0"/>
              </a:spcBef>
              <a:spcAft>
                <a:spcPts val="0"/>
              </a:spcAft>
              <a:buSzPts val="1976"/>
              <a:buChar char="▶"/>
            </a:pPr>
            <a:r>
              <a:rPr lang="en"/>
              <a:t>Explore Avoidable ED use</a:t>
            </a:r>
            <a:endParaRPr/>
          </a:p>
          <a:p>
            <a:pPr marL="914400" lvl="1" indent="-354074" algn="l" rtl="0">
              <a:lnSpc>
                <a:spcPct val="100000"/>
              </a:lnSpc>
              <a:spcBef>
                <a:spcPts val="0"/>
              </a:spcBef>
              <a:spcAft>
                <a:spcPts val="0"/>
              </a:spcAft>
              <a:buSzPts val="1976"/>
              <a:buChar char="▶"/>
            </a:pPr>
            <a:r>
              <a:rPr lang="en"/>
              <a:t>Explore how low value/overuse/utilization measures can be used for informational purposes </a:t>
            </a:r>
            <a:endParaRPr/>
          </a:p>
        </p:txBody>
      </p:sp>
      <p:sp>
        <p:nvSpPr>
          <p:cNvPr id="610" name="Google Shape;610;p84"/>
          <p:cNvSpPr txBox="1">
            <a:spLocks noGrp="1"/>
          </p:cNvSpPr>
          <p:nvPr>
            <p:ph type="sldNum" idx="12"/>
          </p:nvPr>
        </p:nvSpPr>
        <p:spPr>
          <a:xfrm>
            <a:off x="666806" y="6333300"/>
            <a:ext cx="548700" cy="52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fld id="{00000000-1234-1234-1234-123412341234}" type="slidenum">
              <a:rPr lang="en"/>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5"/>
          <p:cNvSpPr txBox="1">
            <a:spLocks noGrp="1"/>
          </p:cNvSpPr>
          <p:nvPr>
            <p:ph type="title"/>
          </p:nvPr>
        </p:nvSpPr>
        <p:spPr>
          <a:xfrm>
            <a:off x="311700" y="593366"/>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Measurement Report</a:t>
            </a:r>
            <a:endParaRPr/>
          </a:p>
        </p:txBody>
      </p:sp>
      <p:sp>
        <p:nvSpPr>
          <p:cNvPr id="617" name="Google Shape;617;p8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54076" algn="l" rtl="0">
              <a:spcBef>
                <a:spcPts val="0"/>
              </a:spcBef>
              <a:spcAft>
                <a:spcPts val="0"/>
              </a:spcAft>
              <a:buSzPts val="1976"/>
              <a:buChar char="▶"/>
            </a:pPr>
            <a:r>
              <a:rPr lang="en"/>
              <a:t>Staff intends to present a RY21 and RY22 PAU Measurement Report to the Commission in early winter 2020.</a:t>
            </a:r>
            <a:endParaRPr/>
          </a:p>
          <a:p>
            <a:pPr marL="457200" lvl="0" indent="-354076" algn="l" rtl="0">
              <a:spcBef>
                <a:spcPts val="0"/>
              </a:spcBef>
              <a:spcAft>
                <a:spcPts val="0"/>
              </a:spcAft>
              <a:buSzPts val="1976"/>
              <a:buChar char="▶"/>
            </a:pPr>
            <a:r>
              <a:rPr lang="en"/>
              <a:t>Should help set up PAU Measurement to be determined earlier in the performance year </a:t>
            </a:r>
            <a:endParaRPr/>
          </a:p>
        </p:txBody>
      </p:sp>
      <p:sp>
        <p:nvSpPr>
          <p:cNvPr id="618" name="Google Shape;618;p85"/>
          <p:cNvSpPr txBox="1">
            <a:spLocks noGrp="1"/>
          </p:cNvSpPr>
          <p:nvPr>
            <p:ph type="sldNum" idx="12"/>
          </p:nvPr>
        </p:nvSpPr>
        <p:spPr>
          <a:xfrm>
            <a:off x="691745" y="6271600"/>
            <a:ext cx="548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400"/>
              <a:buFont typeface="Cabin"/>
              <a:buNone/>
            </a:pPr>
            <a:fld id="{00000000-1234-1234-1234-123412341234}" type="slidenum">
              <a:rPr lang="en"/>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6"/>
          <p:cNvSpPr txBox="1">
            <a:spLocks noGrp="1"/>
          </p:cNvSpPr>
          <p:nvPr>
            <p:ph type="title"/>
          </p:nvPr>
        </p:nvSpPr>
        <p:spPr>
          <a:xfrm>
            <a:off x="1219200" y="2809800"/>
            <a:ext cx="6858000" cy="149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Bookman Old Style"/>
              <a:buNone/>
            </a:pPr>
            <a:r>
              <a:rPr lang="en" sz="3000">
                <a:solidFill>
                  <a:schemeClr val="dk1"/>
                </a:solidFill>
              </a:rPr>
              <a:t>State Integrated Health Improvement Strategy (SIHIS) </a:t>
            </a:r>
            <a:r>
              <a:rPr lang="en" sz="2000">
                <a:solidFill>
                  <a:schemeClr val="dk1"/>
                </a:solidFill>
              </a:rPr>
              <a:t>Maryland’s Quality and Population Health Strategy</a:t>
            </a: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sz="3000">
              <a:solidFill>
                <a:schemeClr val="dk1"/>
              </a:solidFill>
            </a:endParaRPr>
          </a:p>
          <a:p>
            <a:pPr marL="0" lvl="0" indent="0" algn="ctr" rtl="0">
              <a:lnSpc>
                <a:spcPct val="100000"/>
              </a:lnSpc>
              <a:spcBef>
                <a:spcPts val="0"/>
              </a:spcBef>
              <a:spcAft>
                <a:spcPts val="0"/>
              </a:spcAft>
              <a:buClr>
                <a:schemeClr val="dk1"/>
              </a:buClr>
              <a:buSzPts val="2400"/>
              <a:buFont typeface="Bookman Old Style"/>
              <a:buNone/>
            </a:pPr>
            <a:endParaRPr>
              <a:solidFill>
                <a:schemeClr val="dk1"/>
              </a:solidFill>
            </a:endParaRPr>
          </a:p>
        </p:txBody>
      </p:sp>
      <p:sp>
        <p:nvSpPr>
          <p:cNvPr id="625" name="Google Shape;625;p86"/>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z="1400">
                <a:solidFill>
                  <a:schemeClr val="dk2"/>
                </a:solidFill>
              </a:rPr>
              <a:t>32</a:t>
            </a:fld>
            <a:endParaRPr sz="14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2400"/>
              <a:buFont typeface="Bookman Old Style"/>
              <a:buNone/>
            </a:pPr>
            <a:r>
              <a:rPr lang="en"/>
              <a:t>Diverse Approaches for </a:t>
            </a:r>
            <a:br>
              <a:rPr lang="en"/>
            </a:br>
            <a:r>
              <a:rPr lang="en"/>
              <a:t>Statewide Integrated Health Improvement Strategy (SIHIS)</a:t>
            </a:r>
            <a:endParaRPr/>
          </a:p>
        </p:txBody>
      </p:sp>
      <p:grpSp>
        <p:nvGrpSpPr>
          <p:cNvPr id="632" name="Google Shape;632;p87"/>
          <p:cNvGrpSpPr/>
          <p:nvPr/>
        </p:nvGrpSpPr>
        <p:grpSpPr>
          <a:xfrm>
            <a:off x="1890732" y="1284093"/>
            <a:ext cx="5362535" cy="5061444"/>
            <a:chOff x="1433532" y="64890"/>
            <a:chExt cx="5362535" cy="5061444"/>
          </a:xfrm>
        </p:grpSpPr>
        <p:sp>
          <p:nvSpPr>
            <p:cNvPr id="633" name="Google Shape;633;p87"/>
            <p:cNvSpPr/>
            <p:nvPr/>
          </p:nvSpPr>
          <p:spPr>
            <a:xfrm>
              <a:off x="2557432" y="64890"/>
              <a:ext cx="3114735" cy="3114735"/>
            </a:xfrm>
            <a:prstGeom prst="ellipse">
              <a:avLst/>
            </a:prstGeom>
            <a:solidFill>
              <a:schemeClr val="accent1">
                <a:alpha val="49803"/>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7"/>
            <p:cNvSpPr txBox="1"/>
            <p:nvPr/>
          </p:nvSpPr>
          <p:spPr>
            <a:xfrm>
              <a:off x="2972730" y="609968"/>
              <a:ext cx="2284139" cy="14016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300" b="0" i="0" u="none" strike="noStrike" cap="none">
                  <a:solidFill>
                    <a:schemeClr val="dk1"/>
                  </a:solidFill>
                  <a:latin typeface="Gill Sans"/>
                  <a:ea typeface="Gill Sans"/>
                  <a:cs typeface="Gill Sans"/>
                  <a:sym typeface="Gill Sans"/>
                </a:rPr>
                <a:t>1. Hospital Quality </a:t>
              </a:r>
              <a:endParaRPr/>
            </a:p>
          </p:txBody>
        </p:sp>
        <p:sp>
          <p:nvSpPr>
            <p:cNvPr id="635" name="Google Shape;635;p87"/>
            <p:cNvSpPr/>
            <p:nvPr/>
          </p:nvSpPr>
          <p:spPr>
            <a:xfrm>
              <a:off x="3681332" y="2011599"/>
              <a:ext cx="3114735" cy="3114735"/>
            </a:xfrm>
            <a:prstGeom prst="ellipse">
              <a:avLst/>
            </a:prstGeom>
            <a:solidFill>
              <a:srgbClr val="518592">
                <a:alpha val="49803"/>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7"/>
            <p:cNvSpPr txBox="1"/>
            <p:nvPr/>
          </p:nvSpPr>
          <p:spPr>
            <a:xfrm>
              <a:off x="4633922" y="2816239"/>
              <a:ext cx="1868841" cy="171310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300" b="0" i="0" u="none" strike="noStrike" cap="none">
                  <a:solidFill>
                    <a:schemeClr val="dk1"/>
                  </a:solidFill>
                  <a:latin typeface="Gill Sans"/>
                  <a:ea typeface="Gill Sans"/>
                  <a:cs typeface="Gill Sans"/>
                  <a:sym typeface="Gill Sans"/>
                </a:rPr>
                <a:t>2. Care Transformation Across the System</a:t>
              </a:r>
              <a:endParaRPr/>
            </a:p>
          </p:txBody>
        </p:sp>
        <p:sp>
          <p:nvSpPr>
            <p:cNvPr id="637" name="Google Shape;637;p87"/>
            <p:cNvSpPr/>
            <p:nvPr/>
          </p:nvSpPr>
          <p:spPr>
            <a:xfrm>
              <a:off x="1433532" y="2011599"/>
              <a:ext cx="3114735" cy="3114735"/>
            </a:xfrm>
            <a:prstGeom prst="ellipse">
              <a:avLst/>
            </a:prstGeom>
            <a:solidFill>
              <a:srgbClr val="F6C120">
                <a:alpha val="49803"/>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7"/>
            <p:cNvSpPr txBox="1"/>
            <p:nvPr/>
          </p:nvSpPr>
          <p:spPr>
            <a:xfrm>
              <a:off x="1726836" y="2816239"/>
              <a:ext cx="1868841" cy="171310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300" b="0" i="0" u="none" strike="noStrike" cap="none">
                  <a:solidFill>
                    <a:schemeClr val="dk1"/>
                  </a:solidFill>
                  <a:latin typeface="Gill Sans"/>
                  <a:ea typeface="Gill Sans"/>
                  <a:cs typeface="Gill Sans"/>
                  <a:sym typeface="Gill Sans"/>
                </a:rPr>
                <a:t>3. Total Population Health</a:t>
              </a:r>
              <a:endParaRPr/>
            </a:p>
          </p:txBody>
        </p:sp>
      </p:grpSp>
      <p:grpSp>
        <p:nvGrpSpPr>
          <p:cNvPr id="639" name="Google Shape;639;p87"/>
          <p:cNvGrpSpPr/>
          <p:nvPr/>
        </p:nvGrpSpPr>
        <p:grpSpPr>
          <a:xfrm>
            <a:off x="144381" y="1928262"/>
            <a:ext cx="4427516" cy="2210611"/>
            <a:chOff x="144380" y="1928261"/>
            <a:chExt cx="4427516" cy="2210610"/>
          </a:xfrm>
        </p:grpSpPr>
        <p:sp>
          <p:nvSpPr>
            <p:cNvPr id="640" name="Google Shape;640;p87"/>
            <p:cNvSpPr txBox="1"/>
            <p:nvPr/>
          </p:nvSpPr>
          <p:spPr>
            <a:xfrm>
              <a:off x="144380" y="1928261"/>
              <a:ext cx="2444816" cy="800219"/>
            </a:xfrm>
            <a:prstGeom prst="rect">
              <a:avLst/>
            </a:prstGeom>
            <a:noFill/>
            <a:ln w="28575" cap="flat" cmpd="sng">
              <a:solidFill>
                <a:schemeClr val="accent1"/>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 sz="2300" b="0" i="0" u="none" strike="noStrike" cap="none">
                  <a:solidFill>
                    <a:schemeClr val="dk1"/>
                  </a:solidFill>
                  <a:latin typeface="Gill Sans"/>
                  <a:ea typeface="Gill Sans"/>
                  <a:cs typeface="Gill Sans"/>
                  <a:sym typeface="Gill Sans"/>
                </a:rPr>
                <a:t>Shared Goals and Outcomes</a:t>
              </a:r>
              <a:endParaRPr sz="1800" b="0" i="0" u="none" strike="noStrike" cap="none">
                <a:solidFill>
                  <a:schemeClr val="dk1"/>
                </a:solidFill>
                <a:latin typeface="Gill Sans"/>
                <a:ea typeface="Gill Sans"/>
                <a:cs typeface="Gill Sans"/>
                <a:sym typeface="Gill Sans"/>
              </a:endParaRPr>
            </a:p>
          </p:txBody>
        </p:sp>
        <p:cxnSp>
          <p:nvCxnSpPr>
            <p:cNvPr id="641" name="Google Shape;641;p87"/>
            <p:cNvCxnSpPr>
              <a:stCxn id="640" idx="3"/>
            </p:cNvCxnSpPr>
            <p:nvPr/>
          </p:nvCxnSpPr>
          <p:spPr>
            <a:xfrm>
              <a:off x="2589196" y="2328370"/>
              <a:ext cx="1982700" cy="1810500"/>
            </a:xfrm>
            <a:prstGeom prst="straightConnector1">
              <a:avLst/>
            </a:prstGeom>
            <a:noFill/>
            <a:ln w="38100" cap="flat" cmpd="sng">
              <a:solidFill>
                <a:schemeClr val="accent1"/>
              </a:solidFill>
              <a:prstDash val="solid"/>
              <a:round/>
              <a:headEnd type="none" w="sm" len="sm"/>
              <a:tailEnd type="triangle" w="med" len="med"/>
            </a:ln>
          </p:spPr>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400"/>
              <a:buFont typeface="Bookman Old Style"/>
              <a:buNone/>
            </a:pPr>
            <a:r>
              <a:rPr lang="en"/>
              <a:t>Potential Examples of Shared Outcomes and Goals</a:t>
            </a:r>
            <a:endParaRPr/>
          </a:p>
        </p:txBody>
      </p:sp>
      <p:grpSp>
        <p:nvGrpSpPr>
          <p:cNvPr id="648" name="Google Shape;648;p88"/>
          <p:cNvGrpSpPr/>
          <p:nvPr/>
        </p:nvGrpSpPr>
        <p:grpSpPr>
          <a:xfrm>
            <a:off x="83204" y="1937160"/>
            <a:ext cx="3772103" cy="3534961"/>
            <a:chOff x="0" y="157784"/>
            <a:chExt cx="3772103" cy="3534961"/>
          </a:xfrm>
        </p:grpSpPr>
        <p:sp>
          <p:nvSpPr>
            <p:cNvPr id="649" name="Google Shape;649;p88"/>
            <p:cNvSpPr/>
            <p:nvPr/>
          </p:nvSpPr>
          <p:spPr>
            <a:xfrm>
              <a:off x="790571" y="157784"/>
              <a:ext cx="2190960" cy="2190960"/>
            </a:xfrm>
            <a:prstGeom prst="ellipse">
              <a:avLst/>
            </a:prstGeom>
            <a:solidFill>
              <a:schemeClr val="accent1">
                <a:alpha val="49803"/>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8"/>
            <p:cNvSpPr txBox="1"/>
            <p:nvPr/>
          </p:nvSpPr>
          <p:spPr>
            <a:xfrm>
              <a:off x="1082699" y="541202"/>
              <a:ext cx="1606704" cy="9859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1600" b="0" i="0" u="none" strike="noStrike" cap="none">
                  <a:solidFill>
                    <a:schemeClr val="dk1"/>
                  </a:solidFill>
                  <a:latin typeface="Gill Sans"/>
                  <a:ea typeface="Gill Sans"/>
                  <a:cs typeface="Gill Sans"/>
                  <a:sym typeface="Gill Sans"/>
                </a:rPr>
                <a:t>Hospital Quality &amp; Pay-for-Performance</a:t>
              </a:r>
              <a:endParaRPr/>
            </a:p>
          </p:txBody>
        </p:sp>
        <p:sp>
          <p:nvSpPr>
            <p:cNvPr id="651" name="Google Shape;651;p88"/>
            <p:cNvSpPr/>
            <p:nvPr/>
          </p:nvSpPr>
          <p:spPr>
            <a:xfrm>
              <a:off x="1581143" y="1501785"/>
              <a:ext cx="2190960" cy="2190960"/>
            </a:xfrm>
            <a:prstGeom prst="ellipse">
              <a:avLst/>
            </a:prstGeom>
            <a:solidFill>
              <a:srgbClr val="93B9C3">
                <a:alpha val="49803"/>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8"/>
            <p:cNvSpPr txBox="1"/>
            <p:nvPr/>
          </p:nvSpPr>
          <p:spPr>
            <a:xfrm>
              <a:off x="2251212" y="2067783"/>
              <a:ext cx="1314576" cy="12050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1600" b="0" i="0" u="none" strike="noStrike" cap="none">
                  <a:solidFill>
                    <a:schemeClr val="dk1"/>
                  </a:solidFill>
                  <a:latin typeface="Gill Sans"/>
                  <a:ea typeface="Gill Sans"/>
                  <a:cs typeface="Gill Sans"/>
                  <a:sym typeface="Gill Sans"/>
                </a:rPr>
                <a:t>Care Transformation Across the System</a:t>
              </a:r>
              <a:endParaRPr/>
            </a:p>
          </p:txBody>
        </p:sp>
        <p:sp>
          <p:nvSpPr>
            <p:cNvPr id="653" name="Google Shape;653;p88"/>
            <p:cNvSpPr/>
            <p:nvPr/>
          </p:nvSpPr>
          <p:spPr>
            <a:xfrm>
              <a:off x="0" y="1501785"/>
              <a:ext cx="2190960" cy="2190960"/>
            </a:xfrm>
            <a:prstGeom prst="ellipse">
              <a:avLst/>
            </a:prstGeom>
            <a:solidFill>
              <a:schemeClr val="accent4">
                <a:alpha val="49803"/>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8"/>
            <p:cNvSpPr txBox="1"/>
            <p:nvPr/>
          </p:nvSpPr>
          <p:spPr>
            <a:xfrm>
              <a:off x="206315" y="2067783"/>
              <a:ext cx="1314576" cy="12050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1600" b="0" i="0" u="none" strike="noStrike" cap="none">
                  <a:solidFill>
                    <a:schemeClr val="dk1"/>
                  </a:solidFill>
                  <a:latin typeface="Gill Sans"/>
                  <a:ea typeface="Gill Sans"/>
                  <a:cs typeface="Gill Sans"/>
                  <a:sym typeface="Gill Sans"/>
                </a:rPr>
                <a:t>Total Population Health</a:t>
              </a:r>
              <a:endParaRPr/>
            </a:p>
          </p:txBody>
        </p:sp>
      </p:grpSp>
      <p:sp>
        <p:nvSpPr>
          <p:cNvPr id="655" name="Google Shape;655;p88"/>
          <p:cNvSpPr/>
          <p:nvPr/>
        </p:nvSpPr>
        <p:spPr>
          <a:xfrm>
            <a:off x="4429605" y="1313587"/>
            <a:ext cx="3404581" cy="4981303"/>
          </a:xfrm>
          <a:prstGeom prst="wedgeRoundRectCallout">
            <a:avLst>
              <a:gd name="adj1" fmla="val -90675"/>
              <a:gd name="adj2" fmla="val -9935"/>
              <a:gd name="adj3" fmla="val 16667"/>
            </a:avLst>
          </a:prstGeom>
          <a:gradFill>
            <a:gsLst>
              <a:gs pos="0">
                <a:srgbClr val="FADA7A">
                  <a:alpha val="75686"/>
                </a:srgbClr>
              </a:gs>
              <a:gs pos="36000">
                <a:srgbClr val="BFD6DB"/>
              </a:gs>
              <a:gs pos="47000">
                <a:srgbClr val="93B9C3"/>
              </a:gs>
              <a:gs pos="70000">
                <a:srgbClr val="FFBFBF"/>
              </a:gs>
              <a:gs pos="97000">
                <a:schemeClr val="accent1"/>
              </a:gs>
              <a:gs pos="100000">
                <a:schemeClr val="accent1"/>
              </a:gs>
            </a:gsLst>
            <a:lin ang="16200000" scaled="0"/>
          </a:gradFill>
          <a:ln w="19050" cap="flat" cmpd="sng">
            <a:solidFill>
              <a:srgbClr val="101A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r>
              <a:rPr lang="en" sz="1800" b="1" i="0" u="none" strike="noStrike" cap="none">
                <a:solidFill>
                  <a:schemeClr val="lt1"/>
                </a:solidFill>
                <a:latin typeface="Gill Sans"/>
                <a:ea typeface="Gill Sans"/>
                <a:cs typeface="Gill Sans"/>
                <a:sym typeface="Gill Sans"/>
              </a:rPr>
              <a:t>Reduce within hospital readmission disparities</a:t>
            </a:r>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r>
              <a:rPr lang="en" sz="1800" b="1" i="0" u="none" strike="noStrike" cap="none">
                <a:solidFill>
                  <a:schemeClr val="lt1"/>
                </a:solidFill>
                <a:latin typeface="Gill Sans"/>
                <a:ea typeface="Gill Sans"/>
                <a:cs typeface="Gill Sans"/>
                <a:sym typeface="Gill Sans"/>
              </a:rPr>
              <a:t>Reduce per capita PAU admissions </a:t>
            </a:r>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r>
              <a:rPr lang="en" sz="1800" b="1" i="0" u="none" strike="noStrike" cap="none">
                <a:solidFill>
                  <a:schemeClr val="lt1"/>
                </a:solidFill>
                <a:latin typeface="Gill Sans"/>
                <a:ea typeface="Gill Sans"/>
                <a:cs typeface="Gill Sans"/>
                <a:sym typeface="Gill Sans"/>
              </a:rPr>
              <a:t>Reduce maternal morbidity</a:t>
            </a:r>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r>
              <a:rPr lang="en" sz="1800" b="1" i="0" u="none" strike="noStrike" cap="none">
                <a:solidFill>
                  <a:schemeClr val="lt1"/>
                </a:solidFill>
                <a:latin typeface="Gill Sans"/>
                <a:ea typeface="Gill Sans"/>
                <a:cs typeface="Gill Sans"/>
                <a:sym typeface="Gill Sans"/>
              </a:rPr>
              <a:t>Increase value-based payment participation</a:t>
            </a:r>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r>
              <a:rPr lang="en" sz="1800" b="1" i="0" u="none" strike="noStrike" cap="none">
                <a:solidFill>
                  <a:schemeClr val="lt1"/>
                </a:solidFill>
                <a:latin typeface="Gill Sans"/>
                <a:ea typeface="Gill Sans"/>
                <a:cs typeface="Gill Sans"/>
                <a:sym typeface="Gill Sans"/>
              </a:rPr>
              <a:t>Reduce diabetes burden</a:t>
            </a:r>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r>
              <a:rPr lang="en" sz="1800" b="1" i="0" u="none" strike="noStrike" cap="none">
                <a:solidFill>
                  <a:schemeClr val="lt1"/>
                </a:solidFill>
                <a:latin typeface="Gill Sans"/>
                <a:ea typeface="Gill Sans"/>
                <a:cs typeface="Gill Sans"/>
                <a:sym typeface="Gill Sans"/>
              </a:rPr>
              <a:t>Improve on an SUD-related goal</a:t>
            </a:r>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656" name="Google Shape;656;p88"/>
          <p:cNvSpPr/>
          <p:nvPr/>
        </p:nvSpPr>
        <p:spPr>
          <a:xfrm>
            <a:off x="7928922" y="1441622"/>
            <a:ext cx="1145059" cy="420131"/>
          </a:xfrm>
          <a:prstGeom prst="roundRect">
            <a:avLst>
              <a:gd name="adj" fmla="val 16667"/>
            </a:avLst>
          </a:prstGeom>
          <a:solidFill>
            <a:schemeClr val="accent1"/>
          </a:solidFill>
          <a:ln w="19050" cap="flat" cmpd="sng">
            <a:solidFill>
              <a:srgbClr val="8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b="0" i="0" u="none" strike="noStrike" cap="none">
                <a:solidFill>
                  <a:schemeClr val="lt1"/>
                </a:solidFill>
                <a:latin typeface="Gill Sans"/>
                <a:ea typeface="Gill Sans"/>
                <a:cs typeface="Gill Sans"/>
                <a:sym typeface="Gill Sans"/>
              </a:rPr>
              <a:t>Hospital</a:t>
            </a:r>
            <a:endParaRPr/>
          </a:p>
        </p:txBody>
      </p:sp>
      <p:sp>
        <p:nvSpPr>
          <p:cNvPr id="657" name="Google Shape;657;p88"/>
          <p:cNvSpPr/>
          <p:nvPr/>
        </p:nvSpPr>
        <p:spPr>
          <a:xfrm>
            <a:off x="8174122" y="1958198"/>
            <a:ext cx="654655" cy="3495668"/>
          </a:xfrm>
          <a:prstGeom prst="upDownArrow">
            <a:avLst>
              <a:gd name="adj1" fmla="val 50000"/>
              <a:gd name="adj2" fmla="val 50000"/>
            </a:avLst>
          </a:prstGeom>
          <a:gradFill>
            <a:gsLst>
              <a:gs pos="0">
                <a:srgbClr val="FADA7A">
                  <a:alpha val="75686"/>
                </a:srgbClr>
              </a:gs>
              <a:gs pos="36000">
                <a:srgbClr val="BFD6DB"/>
              </a:gs>
              <a:gs pos="47000">
                <a:srgbClr val="93B9C3"/>
              </a:gs>
              <a:gs pos="70000">
                <a:srgbClr val="FFBFBF"/>
              </a:gs>
              <a:gs pos="97000">
                <a:schemeClr val="accent1"/>
              </a:gs>
              <a:gs pos="100000">
                <a:schemeClr val="accent1"/>
              </a:gs>
            </a:gsLst>
            <a:lin ang="16200000" scaled="0"/>
          </a:gradFill>
          <a:ln w="19050" cap="flat" cmpd="sng">
            <a:solidFill>
              <a:srgbClr val="101A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8"/>
          <p:cNvSpPr txBox="1"/>
          <p:nvPr/>
        </p:nvSpPr>
        <p:spPr>
          <a:xfrm rot="-5400000">
            <a:off x="6917258" y="3542345"/>
            <a:ext cx="3168340" cy="3273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659" name="Google Shape;659;p88"/>
          <p:cNvSpPr/>
          <p:nvPr/>
        </p:nvSpPr>
        <p:spPr>
          <a:xfrm>
            <a:off x="7915740" y="5522175"/>
            <a:ext cx="1145059" cy="772712"/>
          </a:xfrm>
          <a:prstGeom prst="roundRect">
            <a:avLst>
              <a:gd name="adj" fmla="val 16667"/>
            </a:avLst>
          </a:prstGeom>
          <a:solidFill>
            <a:schemeClr val="accent4"/>
          </a:solidFill>
          <a:ln w="19050" cap="flat" cmpd="sng">
            <a:solidFill>
              <a:srgbClr val="B69F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b="0" i="0" u="none" strike="noStrike" cap="none">
                <a:solidFill>
                  <a:schemeClr val="lt1"/>
                </a:solidFill>
                <a:latin typeface="Gill Sans"/>
                <a:ea typeface="Gill Sans"/>
                <a:cs typeface="Gill Sans"/>
                <a:sym typeface="Gill Sans"/>
              </a:rPr>
              <a:t>State/Local Gov’t</a:t>
            </a:r>
            <a:endParaRPr/>
          </a:p>
          <a:p>
            <a:pPr marL="0" marR="0" lvl="0" indent="0" algn="ctr" rtl="0">
              <a:spcBef>
                <a:spcPts val="0"/>
              </a:spcBef>
              <a:spcAft>
                <a:spcPts val="0"/>
              </a:spcAft>
              <a:buNone/>
            </a:pPr>
            <a:r>
              <a:rPr lang="en" sz="1200" b="0" i="0" u="none" strike="noStrike" cap="none">
                <a:solidFill>
                  <a:schemeClr val="lt1"/>
                </a:solidFill>
                <a:latin typeface="Gill Sans"/>
                <a:ea typeface="Gill Sans"/>
                <a:cs typeface="Gill Sans"/>
                <a:sym typeface="Gill Sans"/>
              </a:rPr>
              <a:t>Communities</a:t>
            </a:r>
            <a:endParaRPr/>
          </a:p>
        </p:txBody>
      </p:sp>
      <p:sp>
        <p:nvSpPr>
          <p:cNvPr id="660" name="Google Shape;660;p88"/>
          <p:cNvSpPr/>
          <p:nvPr/>
        </p:nvSpPr>
        <p:spPr>
          <a:xfrm>
            <a:off x="7928920" y="3589230"/>
            <a:ext cx="1145059" cy="627723"/>
          </a:xfrm>
          <a:prstGeom prst="roundRect">
            <a:avLst>
              <a:gd name="adj" fmla="val 16667"/>
            </a:avLst>
          </a:prstGeom>
          <a:solidFill>
            <a:srgbClr val="93B9C3"/>
          </a:solidFill>
          <a:ln w="19050" cap="flat" cmpd="sng">
            <a:solidFill>
              <a:srgbClr val="5185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b="0" i="0" u="none" strike="noStrike" cap="none">
                <a:solidFill>
                  <a:schemeClr val="lt1"/>
                </a:solidFill>
                <a:latin typeface="Gill Sans"/>
                <a:ea typeface="Gill Sans"/>
                <a:cs typeface="Gill Sans"/>
                <a:sym typeface="Gill Sans"/>
              </a:rPr>
              <a:t>Health Sector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2400"/>
              <a:buFont typeface="Bookman Old Style"/>
              <a:buNone/>
            </a:pPr>
            <a:r>
              <a:rPr lang="en"/>
              <a:t>Guiding Principles for Maryland’s Integrated Health Improvement Strategy</a:t>
            </a:r>
            <a:endParaRPr/>
          </a:p>
        </p:txBody>
      </p:sp>
      <p:sp>
        <p:nvSpPr>
          <p:cNvPr id="666" name="Google Shape;666;p89"/>
          <p:cNvSpPr txBox="1">
            <a:spLocks noGrp="1"/>
          </p:cNvSpPr>
          <p:nvPr>
            <p:ph type="body" idx="1"/>
          </p:nvPr>
        </p:nvSpPr>
        <p:spPr>
          <a:xfrm>
            <a:off x="457200" y="1164336"/>
            <a:ext cx="8229600" cy="5355336"/>
          </a:xfrm>
          <a:prstGeom prst="rect">
            <a:avLst/>
          </a:prstGeom>
          <a:noFill/>
          <a:ln>
            <a:noFill/>
          </a:ln>
        </p:spPr>
        <p:txBody>
          <a:bodyPr spcFirstLastPara="1" wrap="square" lIns="91425" tIns="45700" rIns="91425" bIns="45700" anchor="t" anchorCtr="0">
            <a:noAutofit/>
          </a:bodyPr>
          <a:lstStyle/>
          <a:p>
            <a:pPr marL="205730" lvl="0" indent="-205730" algn="l" rtl="0">
              <a:spcBef>
                <a:spcPts val="0"/>
              </a:spcBef>
              <a:spcAft>
                <a:spcPts val="0"/>
              </a:spcAft>
              <a:buSzPts val="1672"/>
              <a:buChar char="🞂"/>
            </a:pPr>
            <a:r>
              <a:rPr lang="en" sz="2200"/>
              <a:t>Maryland’s strategy should fully </a:t>
            </a:r>
            <a:r>
              <a:rPr lang="en" sz="2200" b="1"/>
              <a:t>maximize the population health improvement opportunities</a:t>
            </a:r>
            <a:r>
              <a:rPr lang="en" sz="2200"/>
              <a:t> made possible by the Model</a:t>
            </a:r>
            <a:endParaRPr/>
          </a:p>
          <a:p>
            <a:pPr marL="205730" lvl="0" indent="-205730" algn="l" rtl="0">
              <a:spcBef>
                <a:spcPts val="451"/>
              </a:spcBef>
              <a:spcAft>
                <a:spcPts val="0"/>
              </a:spcAft>
              <a:buSzPts val="1672"/>
              <a:buChar char="🞂"/>
            </a:pPr>
            <a:r>
              <a:rPr lang="en" sz="2200"/>
              <a:t>Goals, measures, and targets should:</a:t>
            </a:r>
            <a:endParaRPr/>
          </a:p>
          <a:p>
            <a:pPr marL="411460" lvl="1" indent="-205730" algn="l" rtl="0">
              <a:spcBef>
                <a:spcPts val="375"/>
              </a:spcBef>
              <a:spcAft>
                <a:spcPts val="0"/>
              </a:spcAft>
              <a:buSzPts val="1520"/>
              <a:buChar char="🞂"/>
            </a:pPr>
            <a:r>
              <a:rPr lang="en" sz="2000">
                <a:solidFill>
                  <a:schemeClr val="dk1"/>
                </a:solidFill>
              </a:rPr>
              <a:t>Be </a:t>
            </a:r>
            <a:r>
              <a:rPr lang="en" sz="2000" b="1">
                <a:solidFill>
                  <a:schemeClr val="dk1"/>
                </a:solidFill>
              </a:rPr>
              <a:t>specific to Maryland </a:t>
            </a:r>
            <a:r>
              <a:rPr lang="en" sz="2000">
                <a:solidFill>
                  <a:schemeClr val="dk1"/>
                </a:solidFill>
              </a:rPr>
              <a:t>and established through a collaborative public process</a:t>
            </a:r>
            <a:endParaRPr/>
          </a:p>
          <a:p>
            <a:pPr marL="411460" lvl="1" indent="-205730" algn="l" rtl="0">
              <a:spcBef>
                <a:spcPts val="375"/>
              </a:spcBef>
              <a:spcAft>
                <a:spcPts val="0"/>
              </a:spcAft>
              <a:buSzPts val="1520"/>
              <a:buChar char="🞂"/>
            </a:pPr>
            <a:r>
              <a:rPr lang="en" sz="2000">
                <a:solidFill>
                  <a:schemeClr val="dk1"/>
                </a:solidFill>
              </a:rPr>
              <a:t>Reflect an </a:t>
            </a:r>
            <a:r>
              <a:rPr lang="en" sz="2000" b="1">
                <a:solidFill>
                  <a:schemeClr val="dk1"/>
                </a:solidFill>
              </a:rPr>
              <a:t>all-payer </a:t>
            </a:r>
            <a:r>
              <a:rPr lang="en" sz="2000">
                <a:solidFill>
                  <a:schemeClr val="dk1"/>
                </a:solidFill>
              </a:rPr>
              <a:t>perspective </a:t>
            </a:r>
            <a:endParaRPr/>
          </a:p>
          <a:p>
            <a:pPr marL="411460" lvl="1" indent="-205730" algn="l" rtl="0">
              <a:spcBef>
                <a:spcPts val="375"/>
              </a:spcBef>
              <a:spcAft>
                <a:spcPts val="0"/>
              </a:spcAft>
              <a:buSzPts val="1520"/>
              <a:buChar char="🞂"/>
            </a:pPr>
            <a:r>
              <a:rPr lang="en" sz="2000">
                <a:solidFill>
                  <a:schemeClr val="dk1"/>
                </a:solidFill>
              </a:rPr>
              <a:t>Target statewide improvements, including </a:t>
            </a:r>
            <a:r>
              <a:rPr lang="en" sz="2000" b="1">
                <a:solidFill>
                  <a:schemeClr val="dk1"/>
                </a:solidFill>
              </a:rPr>
              <a:t>reducing disparities</a:t>
            </a:r>
            <a:endParaRPr sz="2000" b="1">
              <a:solidFill>
                <a:schemeClr val="dk1"/>
              </a:solidFill>
            </a:endParaRPr>
          </a:p>
          <a:p>
            <a:pPr marL="411460" lvl="1" indent="-205730" algn="l" rtl="0">
              <a:spcBef>
                <a:spcPts val="375"/>
              </a:spcBef>
              <a:spcAft>
                <a:spcPts val="0"/>
              </a:spcAft>
              <a:buSzPts val="1520"/>
              <a:buChar char="🞂"/>
            </a:pPr>
            <a:r>
              <a:rPr lang="en" sz="2000">
                <a:solidFill>
                  <a:schemeClr val="dk1"/>
                </a:solidFill>
              </a:rPr>
              <a:t>Be </a:t>
            </a:r>
            <a:r>
              <a:rPr lang="en" sz="2000" b="1">
                <a:solidFill>
                  <a:schemeClr val="dk1"/>
                </a:solidFill>
              </a:rPr>
              <a:t>synergistic and mutually reinforcing </a:t>
            </a:r>
            <a:r>
              <a:rPr lang="en" sz="2000">
                <a:solidFill>
                  <a:schemeClr val="dk1"/>
                </a:solidFill>
              </a:rPr>
              <a:t>across the three domains</a:t>
            </a:r>
            <a:endParaRPr/>
          </a:p>
          <a:p>
            <a:pPr marL="411460" lvl="1" indent="-205730" algn="l" rtl="0">
              <a:spcBef>
                <a:spcPts val="375"/>
              </a:spcBef>
              <a:spcAft>
                <a:spcPts val="0"/>
              </a:spcAft>
              <a:buSzPts val="1520"/>
              <a:buChar char="🞂"/>
            </a:pPr>
            <a:r>
              <a:rPr lang="en" sz="2000">
                <a:solidFill>
                  <a:schemeClr val="dk1"/>
                </a:solidFill>
              </a:rPr>
              <a:t>Focus on </a:t>
            </a:r>
            <a:r>
              <a:rPr lang="en" sz="2200" b="1">
                <a:solidFill>
                  <a:schemeClr val="dk1"/>
                </a:solidFill>
              </a:rPr>
              <a:t>outcomes whenever possible</a:t>
            </a:r>
            <a:r>
              <a:rPr lang="en" sz="2200">
                <a:solidFill>
                  <a:schemeClr val="dk1"/>
                </a:solidFill>
              </a:rPr>
              <a:t>; milestones, including process measures, may be used to signal progress toward the targets</a:t>
            </a:r>
            <a:endParaRPr/>
          </a:p>
          <a:p>
            <a:pPr marL="205730" lvl="0" indent="-205730" algn="l" rtl="0">
              <a:spcBef>
                <a:spcPts val="451"/>
              </a:spcBef>
              <a:spcAft>
                <a:spcPts val="0"/>
              </a:spcAft>
              <a:buSzPts val="1672"/>
              <a:buChar char="🞂"/>
            </a:pPr>
            <a:r>
              <a:rPr lang="en" sz="2200"/>
              <a:t>Maryland’s strategy must </a:t>
            </a:r>
            <a:r>
              <a:rPr lang="en" sz="2200" b="1"/>
              <a:t>promote public and private partnerships </a:t>
            </a:r>
            <a:r>
              <a:rPr lang="en" sz="2200"/>
              <a:t>with shared resources and infrastructure</a:t>
            </a:r>
            <a:endParaRPr/>
          </a:p>
          <a:p>
            <a:pPr marL="205730" lvl="0" indent="-99558" algn="l" rtl="0">
              <a:spcBef>
                <a:spcPts val="451"/>
              </a:spcBef>
              <a:spcAft>
                <a:spcPts val="0"/>
              </a:spcAft>
              <a:buSzPts val="1672"/>
              <a:buNone/>
            </a:pPr>
            <a:endParaRPr sz="2200">
              <a:solidFill>
                <a:srgbClr val="FF0000"/>
              </a:solidFill>
            </a:endParaRPr>
          </a:p>
          <a:p>
            <a:pPr marL="205730" lvl="0" indent="-99558" algn="l" rtl="0">
              <a:spcBef>
                <a:spcPts val="451"/>
              </a:spcBef>
              <a:spcAft>
                <a:spcPts val="0"/>
              </a:spcAft>
              <a:buSzPts val="1672"/>
              <a:buNone/>
            </a:pP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90"/>
          <p:cNvSpPr txBox="1"/>
          <p:nvPr/>
        </p:nvSpPr>
        <p:spPr>
          <a:xfrm>
            <a:off x="2643189" y="2185994"/>
            <a:ext cx="3857700" cy="24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2" b="0" i="0" u="none" strike="noStrike" cap="none">
              <a:solidFill>
                <a:srgbClr val="000000"/>
              </a:solidFill>
              <a:latin typeface="Arial"/>
              <a:ea typeface="Arial"/>
              <a:cs typeface="Arial"/>
              <a:sym typeface="Arial"/>
            </a:endParaRPr>
          </a:p>
        </p:txBody>
      </p:sp>
      <p:sp>
        <p:nvSpPr>
          <p:cNvPr id="673" name="Google Shape;673;p90"/>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943"/>
              <a:buFont typeface="Bookman Old Style"/>
              <a:buNone/>
            </a:pPr>
            <a:r>
              <a:rPr lang="en"/>
              <a:t>1. Hospital Quality &amp; Pay-for-Performance under the TCOC Model</a:t>
            </a:r>
            <a:endParaRPr/>
          </a:p>
        </p:txBody>
      </p:sp>
      <p:sp>
        <p:nvSpPr>
          <p:cNvPr id="674" name="Google Shape;674;p90"/>
          <p:cNvSpPr txBox="1">
            <a:spLocks noGrp="1"/>
          </p:cNvSpPr>
          <p:nvPr>
            <p:ph type="body" idx="1"/>
          </p:nvPr>
        </p:nvSpPr>
        <p:spPr>
          <a:xfrm>
            <a:off x="387627" y="1285878"/>
            <a:ext cx="4108175" cy="120884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368"/>
              <a:buNone/>
            </a:pPr>
            <a:r>
              <a:rPr lang="en">
                <a:solidFill>
                  <a:srgbClr val="7F7F7F"/>
                </a:solidFill>
              </a:rPr>
              <a:t>Refine existing hospital pay-for-performance programs and quality reporting</a:t>
            </a:r>
            <a:endParaRPr/>
          </a:p>
        </p:txBody>
      </p:sp>
      <p:sp>
        <p:nvSpPr>
          <p:cNvPr id="675" name="Google Shape;675;p90"/>
          <p:cNvSpPr txBox="1">
            <a:spLocks noGrp="1"/>
          </p:cNvSpPr>
          <p:nvPr>
            <p:ph type="body" idx="2"/>
          </p:nvPr>
        </p:nvSpPr>
        <p:spPr>
          <a:xfrm>
            <a:off x="4645025" y="1285878"/>
            <a:ext cx="4161120" cy="1199321"/>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383"/>
              <a:buNone/>
            </a:pPr>
            <a:r>
              <a:rPr lang="en" sz="1820"/>
              <a:t>Develop paradigm for including population health metrics into pay-for-performance and monitoring as well as various HSCRC financial methodology applications</a:t>
            </a:r>
            <a:endParaRPr sz="1260"/>
          </a:p>
        </p:txBody>
      </p:sp>
      <p:sp>
        <p:nvSpPr>
          <p:cNvPr id="676" name="Google Shape;676;p90"/>
          <p:cNvSpPr txBox="1">
            <a:spLocks noGrp="1"/>
          </p:cNvSpPr>
          <p:nvPr>
            <p:ph type="body" idx="3"/>
          </p:nvPr>
        </p:nvSpPr>
        <p:spPr>
          <a:xfrm>
            <a:off x="457200" y="2637597"/>
            <a:ext cx="4038600" cy="3534605"/>
          </a:xfrm>
          <a:prstGeom prst="rect">
            <a:avLst/>
          </a:prstGeom>
          <a:noFill/>
          <a:ln>
            <a:noFill/>
          </a:ln>
        </p:spPr>
        <p:txBody>
          <a:bodyPr spcFirstLastPara="1" wrap="square" lIns="91425" tIns="45700" rIns="91425" bIns="45700" anchor="t" anchorCtr="0">
            <a:noAutofit/>
          </a:bodyPr>
          <a:lstStyle/>
          <a:p>
            <a:pPr marL="205730" lvl="0" indent="-205730" algn="l" rtl="0">
              <a:spcBef>
                <a:spcPts val="0"/>
              </a:spcBef>
              <a:spcAft>
                <a:spcPts val="0"/>
              </a:spcAft>
              <a:buSzPts val="1800"/>
              <a:buChar char="🞂"/>
            </a:pPr>
            <a:r>
              <a:rPr lang="en" sz="2000"/>
              <a:t>Maintain waivers from CMS</a:t>
            </a:r>
            <a:endParaRPr/>
          </a:p>
          <a:p>
            <a:pPr marL="205730" lvl="0" indent="-205730" algn="l" rtl="0">
              <a:spcBef>
                <a:spcPts val="0"/>
              </a:spcBef>
              <a:spcAft>
                <a:spcPts val="0"/>
              </a:spcAft>
              <a:buSzPts val="1800"/>
              <a:buChar char="🞂"/>
            </a:pPr>
            <a:r>
              <a:rPr lang="en" sz="2000"/>
              <a:t>Maximize all-payer opportunity </a:t>
            </a:r>
            <a:endParaRPr/>
          </a:p>
          <a:p>
            <a:pPr marL="205730" lvl="0" indent="-205730" algn="l" rtl="0">
              <a:spcBef>
                <a:spcPts val="0"/>
              </a:spcBef>
              <a:spcAft>
                <a:spcPts val="0"/>
              </a:spcAft>
              <a:buSzPts val="1800"/>
              <a:buChar char="🞂"/>
            </a:pPr>
            <a:r>
              <a:rPr lang="en" sz="2000"/>
              <a:t>Sustain and improve high quality care under capitated hospital model</a:t>
            </a:r>
            <a:endParaRPr/>
          </a:p>
          <a:p>
            <a:pPr marL="205730" lvl="0" indent="-205730" algn="l" rtl="0">
              <a:spcBef>
                <a:spcPts val="0"/>
              </a:spcBef>
              <a:spcAft>
                <a:spcPts val="0"/>
              </a:spcAft>
              <a:buSzPts val="1800"/>
              <a:buChar char="🞂"/>
            </a:pPr>
            <a:r>
              <a:rPr lang="en" sz="2000"/>
              <a:t>Monitor additional types of performance metrics for holistic evaluation of hospital quality</a:t>
            </a:r>
            <a:endParaRPr/>
          </a:p>
          <a:p>
            <a:pPr marL="205730" lvl="0" indent="-70602" algn="l" rtl="0">
              <a:spcBef>
                <a:spcPts val="451"/>
              </a:spcBef>
              <a:spcAft>
                <a:spcPts val="0"/>
              </a:spcAft>
              <a:buSzPts val="2128"/>
              <a:buNone/>
            </a:pPr>
            <a:endParaRPr sz="2800"/>
          </a:p>
        </p:txBody>
      </p:sp>
      <p:sp>
        <p:nvSpPr>
          <p:cNvPr id="677" name="Google Shape;677;p90"/>
          <p:cNvSpPr txBox="1">
            <a:spLocks noGrp="1"/>
          </p:cNvSpPr>
          <p:nvPr>
            <p:ph type="body" idx="4"/>
          </p:nvPr>
        </p:nvSpPr>
        <p:spPr>
          <a:xfrm>
            <a:off x="4648203" y="2637597"/>
            <a:ext cx="4157945" cy="3534605"/>
          </a:xfrm>
          <a:prstGeom prst="rect">
            <a:avLst/>
          </a:prstGeom>
          <a:noFill/>
          <a:ln>
            <a:noFill/>
          </a:ln>
        </p:spPr>
        <p:txBody>
          <a:bodyPr spcFirstLastPara="1" wrap="square" lIns="91425" tIns="45700" rIns="91425" bIns="45700" anchor="t" anchorCtr="0">
            <a:noAutofit/>
          </a:bodyPr>
          <a:lstStyle/>
          <a:p>
            <a:pPr marL="274313" lvl="1" indent="-205730" algn="l" rtl="0">
              <a:spcBef>
                <a:spcPts val="0"/>
              </a:spcBef>
              <a:spcAft>
                <a:spcPts val="0"/>
              </a:spcAft>
              <a:buClr>
                <a:schemeClr val="accent1"/>
              </a:buClr>
              <a:buSzPts val="1800"/>
              <a:buChar char="🞂"/>
            </a:pPr>
            <a:r>
              <a:rPr lang="en" sz="2000">
                <a:solidFill>
                  <a:schemeClr val="dk1"/>
                </a:solidFill>
              </a:rPr>
              <a:t>Align with outcomes-based credit </a:t>
            </a:r>
            <a:endParaRPr/>
          </a:p>
          <a:p>
            <a:pPr marL="274313" lvl="1" indent="-205730" algn="l" rtl="0">
              <a:spcBef>
                <a:spcPts val="0"/>
              </a:spcBef>
              <a:spcAft>
                <a:spcPts val="0"/>
              </a:spcAft>
              <a:buClr>
                <a:schemeClr val="accent1"/>
              </a:buClr>
              <a:buSzPts val="1800"/>
              <a:buChar char="🞂"/>
            </a:pPr>
            <a:r>
              <a:rPr lang="en" sz="2000">
                <a:solidFill>
                  <a:schemeClr val="dk1"/>
                </a:solidFill>
              </a:rPr>
              <a:t>Foster hospital accountability for population health</a:t>
            </a:r>
            <a:endParaRPr/>
          </a:p>
          <a:p>
            <a:pPr marL="274313" lvl="1" indent="-205730" algn="l" rtl="0">
              <a:spcBef>
                <a:spcPts val="0"/>
              </a:spcBef>
              <a:spcAft>
                <a:spcPts val="0"/>
              </a:spcAft>
              <a:buClr>
                <a:schemeClr val="accent1"/>
              </a:buClr>
              <a:buSzPts val="1800"/>
              <a:buChar char="🞂"/>
            </a:pPr>
            <a:r>
              <a:rPr lang="en" sz="2000">
                <a:solidFill>
                  <a:schemeClr val="dk1"/>
                </a:solidFill>
              </a:rPr>
              <a:t>Utilize HSCRC hospital pay-for-performance expertise to support and align with other state value based initiatives to achieve statewide population health goals</a:t>
            </a:r>
            <a:endParaRPr/>
          </a:p>
          <a:p>
            <a:pPr marL="205730" lvl="0" indent="-70602" algn="l" rtl="0">
              <a:spcBef>
                <a:spcPts val="451"/>
              </a:spcBef>
              <a:spcAft>
                <a:spcPts val="0"/>
              </a:spcAft>
              <a:buSzPts val="2128"/>
              <a:buNone/>
            </a:pP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1"/>
          <p:cNvSpPr txBox="1">
            <a:spLocks noGrp="1"/>
          </p:cNvSpPr>
          <p:nvPr>
            <p:ph type="title"/>
          </p:nvPr>
        </p:nvSpPr>
        <p:spPr>
          <a:xfrm>
            <a:off x="422413" y="66452"/>
            <a:ext cx="8229600" cy="76565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2943"/>
              <a:buFont typeface="Bookman Old Style"/>
              <a:buNone/>
            </a:pPr>
            <a:r>
              <a:rPr lang="en" sz="2800"/>
              <a:t>2. Care Transformation Across the System</a:t>
            </a:r>
            <a:endParaRPr sz="2800" strike="sngStrike"/>
          </a:p>
        </p:txBody>
      </p:sp>
      <p:sp>
        <p:nvSpPr>
          <p:cNvPr id="683" name="Google Shape;683;p91"/>
          <p:cNvSpPr txBox="1">
            <a:spLocks noGrp="1"/>
          </p:cNvSpPr>
          <p:nvPr>
            <p:ph type="body" idx="1"/>
          </p:nvPr>
        </p:nvSpPr>
        <p:spPr>
          <a:xfrm>
            <a:off x="303146" y="1045257"/>
            <a:ext cx="8622195" cy="4937760"/>
          </a:xfrm>
          <a:prstGeom prst="rect">
            <a:avLst/>
          </a:prstGeom>
          <a:noFill/>
          <a:ln>
            <a:noFill/>
          </a:ln>
        </p:spPr>
        <p:txBody>
          <a:bodyPr spcFirstLastPara="1" wrap="square" lIns="91425" tIns="0" rIns="91425" bIns="0" anchor="t" anchorCtr="0">
            <a:noAutofit/>
          </a:bodyPr>
          <a:lstStyle/>
          <a:p>
            <a:pPr marL="419090" lvl="0" indent="-342891" algn="l" rtl="0">
              <a:spcBef>
                <a:spcPts val="451"/>
              </a:spcBef>
              <a:spcAft>
                <a:spcPts val="0"/>
              </a:spcAft>
              <a:buSzPts val="2400"/>
              <a:buChar char="🞂"/>
            </a:pPr>
            <a:r>
              <a:rPr lang="en" sz="2000"/>
              <a:t>Objective: Create measure(s) of progress toward improved statewide outcomes and meaningful development of care transformation in Maryland</a:t>
            </a:r>
            <a:endParaRPr/>
          </a:p>
          <a:p>
            <a:pPr marL="419090" lvl="0" indent="-342891" algn="l" rtl="0">
              <a:spcBef>
                <a:spcPts val="451"/>
              </a:spcBef>
              <a:spcAft>
                <a:spcPts val="0"/>
              </a:spcAft>
              <a:buSzPts val="2400"/>
              <a:buChar char="🞂"/>
            </a:pPr>
            <a:r>
              <a:rPr lang="en" sz="2000"/>
              <a:t>Examples:</a:t>
            </a:r>
            <a:endParaRPr/>
          </a:p>
          <a:p>
            <a:pPr marL="621792" lvl="1" indent="-344424" algn="l" rtl="0">
              <a:spcBef>
                <a:spcPts val="375"/>
              </a:spcBef>
              <a:spcAft>
                <a:spcPts val="0"/>
              </a:spcAft>
              <a:buSzPts val="2400"/>
              <a:buChar char="🞂"/>
            </a:pPr>
            <a:r>
              <a:rPr lang="en" sz="1774"/>
              <a:t>Care coordination measures such as follow-up after hospitalization</a:t>
            </a:r>
            <a:endParaRPr/>
          </a:p>
          <a:p>
            <a:pPr marL="624820" lvl="1" indent="-342891" algn="l" rtl="0">
              <a:spcBef>
                <a:spcPts val="375"/>
              </a:spcBef>
              <a:spcAft>
                <a:spcPts val="0"/>
              </a:spcAft>
              <a:buSzPts val="2400"/>
              <a:buChar char="🞂"/>
            </a:pPr>
            <a:r>
              <a:rPr lang="en" sz="1774"/>
              <a:t>Structural measure of share of Medicare beneficiaries in Category 3</a:t>
            </a:r>
            <a:endParaRPr/>
          </a:p>
          <a:p>
            <a:pPr marL="624820" lvl="1" indent="-190490" algn="l" rtl="0">
              <a:spcBef>
                <a:spcPts val="375"/>
              </a:spcBef>
              <a:spcAft>
                <a:spcPts val="0"/>
              </a:spcAft>
              <a:buSzPts val="2400"/>
              <a:buNone/>
            </a:pPr>
            <a:endParaRPr sz="1774"/>
          </a:p>
        </p:txBody>
      </p:sp>
      <p:graphicFrame>
        <p:nvGraphicFramePr>
          <p:cNvPr id="684" name="Google Shape;684;p91"/>
          <p:cNvGraphicFramePr/>
          <p:nvPr/>
        </p:nvGraphicFramePr>
        <p:xfrm>
          <a:off x="303146" y="3061681"/>
          <a:ext cx="8714225" cy="3381550"/>
        </p:xfrm>
        <a:graphic>
          <a:graphicData uri="http://schemas.openxmlformats.org/drawingml/2006/table">
            <a:tbl>
              <a:tblPr>
                <a:noFill/>
                <a:tableStyleId>{AEEC035E-8CDC-42C8-AD4D-050D46ABCA7F}</a:tableStyleId>
              </a:tblPr>
              <a:tblGrid>
                <a:gridCol w="2768425"/>
                <a:gridCol w="3073950"/>
                <a:gridCol w="2871850"/>
              </a:tblGrid>
              <a:tr h="1197400">
                <a:tc>
                  <a:txBody>
                    <a:bodyPr/>
                    <a:lstStyle/>
                    <a:p>
                      <a:pPr marL="0" marR="0" lvl="0" indent="0" algn="ctr" rtl="0">
                        <a:spcBef>
                          <a:spcPts val="0"/>
                        </a:spcBef>
                        <a:spcAft>
                          <a:spcPts val="0"/>
                        </a:spcAft>
                        <a:buNone/>
                      </a:pPr>
                      <a:r>
                        <a:rPr lang="en" sz="1600" b="1" u="sng" strike="noStrike" cap="none">
                          <a:solidFill>
                            <a:schemeClr val="lt1"/>
                          </a:solidFill>
                          <a:latin typeface="Gill Sans"/>
                          <a:ea typeface="Gill Sans"/>
                          <a:cs typeface="Gill Sans"/>
                          <a:sym typeface="Gill Sans"/>
                        </a:rPr>
                        <a:t>Category 1</a:t>
                      </a:r>
                      <a:endParaRPr/>
                    </a:p>
                    <a:p>
                      <a:pPr marL="0" marR="0" lvl="0" indent="0" algn="ctr" rtl="0">
                        <a:spcBef>
                          <a:spcPts val="0"/>
                        </a:spcBef>
                        <a:spcAft>
                          <a:spcPts val="0"/>
                        </a:spcAft>
                        <a:buNone/>
                      </a:pPr>
                      <a:r>
                        <a:rPr lang="en" sz="1600" b="0" u="none" strike="noStrike" cap="none">
                          <a:solidFill>
                            <a:schemeClr val="lt1"/>
                          </a:solidFill>
                          <a:latin typeface="Gill Sans"/>
                          <a:ea typeface="Gill Sans"/>
                          <a:cs typeface="Gill Sans"/>
                          <a:sym typeface="Gill Sans"/>
                        </a:rPr>
                        <a:t>No change in practice of care</a:t>
                      </a:r>
                      <a:endParaRPr/>
                    </a:p>
                    <a:p>
                      <a:pPr marL="0" marR="0" lvl="0" indent="0" algn="ctr" rtl="0">
                        <a:spcBef>
                          <a:spcPts val="0"/>
                        </a:spcBef>
                        <a:spcAft>
                          <a:spcPts val="0"/>
                        </a:spcAft>
                        <a:buNone/>
                      </a:pPr>
                      <a:endParaRPr sz="1600" b="0" u="none" strike="noStrike" cap="none">
                        <a:solidFill>
                          <a:schemeClr val="lt1"/>
                        </a:solidFill>
                        <a:latin typeface="Gill Sans"/>
                        <a:ea typeface="Gill Sans"/>
                        <a:cs typeface="Gill Sans"/>
                        <a:sym typeface="Gill Sans"/>
                      </a:endParaRPr>
                    </a:p>
                    <a:p>
                      <a:pPr marL="0" marR="0" lvl="0" indent="0" algn="ctr" rtl="0">
                        <a:spcBef>
                          <a:spcPts val="0"/>
                        </a:spcBef>
                        <a:spcAft>
                          <a:spcPts val="0"/>
                        </a:spcAft>
                        <a:buNone/>
                      </a:pPr>
                      <a:endParaRPr sz="1600" b="0" u="none" strike="noStrike" cap="none">
                        <a:solidFill>
                          <a:schemeClr val="lt1"/>
                        </a:solidFill>
                        <a:latin typeface="Gill Sans"/>
                        <a:ea typeface="Gill Sans"/>
                        <a:cs typeface="Gill Sans"/>
                        <a:sym typeface="Gill Sans"/>
                      </a:endParaRPr>
                    </a:p>
                  </a:txBody>
                  <a:tcPr marL="37425" marR="37425" marT="37425" marB="37425">
                    <a:lnL w="9525" cap="flat" cmpd="sng">
                      <a:solidFill>
                        <a:srgbClr val="000000">
                          <a:alpha val="0"/>
                        </a:srgbClr>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 sz="1600" b="1" u="sng" strike="noStrike" cap="none">
                          <a:solidFill>
                            <a:schemeClr val="lt1"/>
                          </a:solidFill>
                          <a:latin typeface="Gill Sans"/>
                          <a:ea typeface="Gill Sans"/>
                          <a:cs typeface="Gill Sans"/>
                          <a:sym typeface="Gill Sans"/>
                        </a:rPr>
                        <a:t>Category 2</a:t>
                      </a:r>
                      <a:endParaRPr/>
                    </a:p>
                    <a:p>
                      <a:pPr marL="0" marR="0" lvl="0" indent="0" algn="ctr" rtl="0">
                        <a:spcBef>
                          <a:spcPts val="0"/>
                        </a:spcBef>
                        <a:spcAft>
                          <a:spcPts val="0"/>
                        </a:spcAft>
                        <a:buNone/>
                      </a:pPr>
                      <a:r>
                        <a:rPr lang="en" sz="1600" b="0" u="none" strike="noStrike" cap="none">
                          <a:solidFill>
                            <a:schemeClr val="lt1"/>
                          </a:solidFill>
                          <a:latin typeface="Gill Sans"/>
                          <a:ea typeface="Gill Sans"/>
                          <a:cs typeface="Gill Sans"/>
                          <a:sym typeface="Gill Sans"/>
                        </a:rPr>
                        <a:t>Providers accept value-based payments for patients in their own setting of care </a:t>
                      </a:r>
                      <a:endParaRPr/>
                    </a:p>
                  </a:txBody>
                  <a:tcPr marL="37425" marR="37425" marT="37425" marB="37425">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13430"/>
                    </a:solidFill>
                  </a:tcPr>
                </a:tc>
                <a:tc>
                  <a:txBody>
                    <a:bodyPr/>
                    <a:lstStyle/>
                    <a:p>
                      <a:pPr marL="0" marR="0" lvl="0" indent="0" algn="ctr" rtl="0">
                        <a:spcBef>
                          <a:spcPts val="0"/>
                        </a:spcBef>
                        <a:spcAft>
                          <a:spcPts val="0"/>
                        </a:spcAft>
                        <a:buNone/>
                      </a:pPr>
                      <a:r>
                        <a:rPr lang="en" sz="1600" b="1" u="sng" strike="noStrike" cap="none">
                          <a:solidFill>
                            <a:schemeClr val="lt1"/>
                          </a:solidFill>
                          <a:latin typeface="Gill Sans"/>
                          <a:ea typeface="Gill Sans"/>
                          <a:cs typeface="Gill Sans"/>
                          <a:sym typeface="Gill Sans"/>
                        </a:rPr>
                        <a:t>Category 3</a:t>
                      </a:r>
                      <a:endParaRPr/>
                    </a:p>
                    <a:p>
                      <a:pPr marL="0" marR="0" lvl="0" indent="0" algn="ctr" rtl="0">
                        <a:spcBef>
                          <a:spcPts val="0"/>
                        </a:spcBef>
                        <a:spcAft>
                          <a:spcPts val="0"/>
                        </a:spcAft>
                        <a:buNone/>
                      </a:pPr>
                      <a:r>
                        <a:rPr lang="en" sz="1600" b="0" u="none" strike="noStrike" cap="none">
                          <a:solidFill>
                            <a:schemeClr val="lt1"/>
                          </a:solidFill>
                          <a:latin typeface="Gill Sans"/>
                          <a:ea typeface="Gill Sans"/>
                          <a:cs typeface="Gill Sans"/>
                          <a:sym typeface="Gill Sans"/>
                        </a:rPr>
                        <a:t>Providers financially accountable for value and care quality for a population regardless of setting*</a:t>
                      </a:r>
                      <a:endParaRPr sz="1600" b="0" u="none" strike="noStrike" cap="none">
                        <a:solidFill>
                          <a:schemeClr val="lt1"/>
                        </a:solidFill>
                        <a:latin typeface="Gill Sans"/>
                        <a:ea typeface="Gill Sans"/>
                        <a:cs typeface="Gill Sans"/>
                        <a:sym typeface="Gill Sans"/>
                      </a:endParaRPr>
                    </a:p>
                  </a:txBody>
                  <a:tcPr marL="37425" marR="37425" marT="37425" marB="37425">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4343E"/>
                    </a:solidFill>
                  </a:tcPr>
                </a:tc>
              </a:tr>
              <a:tr h="2184150">
                <a:tc>
                  <a:txBody>
                    <a:bodyPr/>
                    <a:lstStyle/>
                    <a:p>
                      <a:pPr marL="0" marR="0" lvl="0" indent="0" algn="ctr" rtl="0">
                        <a:spcBef>
                          <a:spcPts val="0"/>
                        </a:spcBef>
                        <a:spcAft>
                          <a:spcPts val="0"/>
                        </a:spcAft>
                        <a:buNone/>
                      </a:pPr>
                      <a:r>
                        <a:rPr lang="en" sz="1600" u="none" strike="noStrike" cap="none">
                          <a:latin typeface="Gill Sans"/>
                          <a:ea typeface="Gill Sans"/>
                          <a:cs typeface="Gill Sans"/>
                          <a:sym typeface="Gill Sans"/>
                        </a:rPr>
                        <a:t>E.g., FFS payments for providers</a:t>
                      </a:r>
                      <a:endParaRPr/>
                    </a:p>
                    <a:p>
                      <a:pPr marL="0" marR="0" lvl="0" indent="0" algn="ctr" rtl="0">
                        <a:spcBef>
                          <a:spcPts val="0"/>
                        </a:spcBef>
                        <a:spcAft>
                          <a:spcPts val="0"/>
                        </a:spcAft>
                        <a:buNone/>
                      </a:pPr>
                      <a:endParaRPr sz="1600" u="none" strike="noStrike" cap="none">
                        <a:latin typeface="Gill Sans"/>
                        <a:ea typeface="Gill Sans"/>
                        <a:cs typeface="Gill Sans"/>
                        <a:sym typeface="Gill Sans"/>
                      </a:endParaRPr>
                    </a:p>
                    <a:p>
                      <a:pPr marL="0" marR="0" lvl="0" indent="0" algn="ctr" rtl="0">
                        <a:spcBef>
                          <a:spcPts val="0"/>
                        </a:spcBef>
                        <a:spcAft>
                          <a:spcPts val="0"/>
                        </a:spcAft>
                        <a:buNone/>
                      </a:pPr>
                      <a:r>
                        <a:rPr lang="en" sz="1600" u="none" strike="noStrike" cap="none">
                          <a:latin typeface="Gill Sans"/>
                          <a:ea typeface="Gill Sans"/>
                          <a:cs typeface="Gill Sans"/>
                          <a:sym typeface="Gill Sans"/>
                        </a:rPr>
                        <a:t>Some link to value and quality of care may be included (e.g., MIPS) but do not fundamentally change the incentives</a:t>
                      </a:r>
                      <a:endParaRPr/>
                    </a:p>
                  </a:txBody>
                  <a:tcPr marL="49900" marR="49900" marT="49900" marB="49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9C0C7"/>
                    </a:solidFill>
                  </a:tcPr>
                </a:tc>
                <a:tc>
                  <a:txBody>
                    <a:bodyPr/>
                    <a:lstStyle/>
                    <a:p>
                      <a:pPr marL="0" marR="0" lvl="0" indent="0" algn="ctr" rtl="0">
                        <a:spcBef>
                          <a:spcPts val="0"/>
                        </a:spcBef>
                        <a:spcAft>
                          <a:spcPts val="0"/>
                        </a:spcAft>
                        <a:buNone/>
                      </a:pPr>
                      <a:r>
                        <a:rPr lang="en" sz="1600" u="none" strike="noStrike" cap="none">
                          <a:latin typeface="Gill Sans"/>
                          <a:ea typeface="Gill Sans"/>
                          <a:cs typeface="Gill Sans"/>
                          <a:sym typeface="Gill Sans"/>
                        </a:rPr>
                        <a:t>E.g., Hospitals under global budgets accountable for services in the hospital</a:t>
                      </a:r>
                      <a:endParaRPr/>
                    </a:p>
                    <a:p>
                      <a:pPr marL="0" marR="0" lvl="0" indent="0" algn="ctr" rtl="0">
                        <a:spcBef>
                          <a:spcPts val="0"/>
                        </a:spcBef>
                        <a:spcAft>
                          <a:spcPts val="0"/>
                        </a:spcAft>
                        <a:buNone/>
                      </a:pPr>
                      <a:endParaRPr sz="1600" u="none" strike="noStrike" cap="none">
                        <a:latin typeface="Gill Sans"/>
                        <a:ea typeface="Gill Sans"/>
                        <a:cs typeface="Gill Sans"/>
                        <a:sym typeface="Gill Sans"/>
                      </a:endParaRPr>
                    </a:p>
                    <a:p>
                      <a:pPr marL="0" marR="0" lvl="0" indent="0" algn="ctr" rtl="0">
                        <a:spcBef>
                          <a:spcPts val="0"/>
                        </a:spcBef>
                        <a:spcAft>
                          <a:spcPts val="0"/>
                        </a:spcAft>
                        <a:buNone/>
                      </a:pPr>
                      <a:r>
                        <a:rPr lang="en" sz="1600" u="none" strike="noStrike" cap="none">
                          <a:latin typeface="Gill Sans"/>
                          <a:ea typeface="Gill Sans"/>
                          <a:cs typeface="Gill Sans"/>
                          <a:sym typeface="Gill Sans"/>
                        </a:rPr>
                        <a:t>Moves to value within own setting but little/no financial accountability for outcomes or what happens in other settings</a:t>
                      </a:r>
                      <a:endParaRPr sz="1600" u="none" strike="noStrike" cap="none">
                        <a:latin typeface="Gill Sans"/>
                        <a:ea typeface="Gill Sans"/>
                        <a:cs typeface="Gill Sans"/>
                        <a:sym typeface="Gill Sans"/>
                      </a:endParaRPr>
                    </a:p>
                  </a:txBody>
                  <a:tcPr marL="37425" marR="37425" marT="37425" marB="37425">
                    <a:lnL w="9525" cap="flat" cmpd="sng">
                      <a:solidFill>
                        <a:srgbClr val="000000">
                          <a:alpha val="0"/>
                        </a:srgbClr>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spcBef>
                          <a:spcPts val="0"/>
                        </a:spcBef>
                        <a:spcAft>
                          <a:spcPts val="0"/>
                        </a:spcAft>
                        <a:buNone/>
                      </a:pPr>
                      <a:r>
                        <a:rPr lang="en" sz="1600" u="none" strike="noStrike" cap="none">
                          <a:latin typeface="Gill Sans"/>
                          <a:ea typeface="Gill Sans"/>
                          <a:cs typeface="Gill Sans"/>
                          <a:sym typeface="Gill Sans"/>
                        </a:rPr>
                        <a:t>E.g., ACO, ECIP</a:t>
                      </a:r>
                      <a:endParaRPr sz="1600" u="none" strike="noStrike" cap="none">
                        <a:latin typeface="Gill Sans"/>
                        <a:ea typeface="Gill Sans"/>
                        <a:cs typeface="Gill Sans"/>
                        <a:sym typeface="Gill Sans"/>
                      </a:endParaRPr>
                    </a:p>
                    <a:p>
                      <a:pPr marL="0" marR="0" lvl="0" indent="0" algn="ctr" rtl="0">
                        <a:spcBef>
                          <a:spcPts val="0"/>
                        </a:spcBef>
                        <a:spcAft>
                          <a:spcPts val="0"/>
                        </a:spcAft>
                        <a:buNone/>
                      </a:pPr>
                      <a:endParaRPr sz="1600" u="none" strike="noStrike" cap="none">
                        <a:latin typeface="Gill Sans"/>
                        <a:ea typeface="Gill Sans"/>
                        <a:cs typeface="Gill Sans"/>
                        <a:sym typeface="Gill Sans"/>
                      </a:endParaRPr>
                    </a:p>
                    <a:p>
                      <a:pPr marL="0" marR="0" lvl="0" indent="0" algn="ctr" rtl="0">
                        <a:spcBef>
                          <a:spcPts val="0"/>
                        </a:spcBef>
                        <a:spcAft>
                          <a:spcPts val="0"/>
                        </a:spcAft>
                        <a:buNone/>
                      </a:pPr>
                      <a:r>
                        <a:rPr lang="en" sz="1600" u="none" strike="noStrike" cap="none">
                          <a:latin typeface="Gill Sans"/>
                          <a:ea typeface="Gill Sans"/>
                          <a:cs typeface="Gill Sans"/>
                          <a:sym typeface="Gill Sans"/>
                        </a:rPr>
                        <a:t>This could be an attribution-based approach (e.g.,  ACO, ECIP, EQIP) or it could include self-defined populations (e.g., hospitals’ Care Transformation Initiatives)</a:t>
                      </a:r>
                      <a:endParaRPr/>
                    </a:p>
                  </a:txBody>
                  <a:tcPr marL="37425" marR="37425" marT="37425" marB="37425">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D6DE"/>
                    </a:solidFill>
                  </a:tcPr>
                </a:tc>
              </a:tr>
            </a:tbl>
          </a:graphicData>
        </a:graphic>
      </p:graphicFrame>
      <p:sp>
        <p:nvSpPr>
          <p:cNvPr id="685" name="Google Shape;685;p91"/>
          <p:cNvSpPr txBox="1"/>
          <p:nvPr/>
        </p:nvSpPr>
        <p:spPr>
          <a:xfrm>
            <a:off x="1263193" y="6443225"/>
            <a:ext cx="778654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Gill Sans"/>
                <a:ea typeface="Gill Sans"/>
                <a:cs typeface="Gill Sans"/>
                <a:sym typeface="Gill Sans"/>
              </a:rPr>
              <a:t>* For approaches beyond the Traditional MPA, which captures 100% of Medicare beneficiaries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2400"/>
              <a:buFont typeface="Bookman Old Style"/>
              <a:buNone/>
            </a:pPr>
            <a:r>
              <a:rPr lang="en"/>
              <a:t>3. Total Population Health: Strategy for Starting with Diabetes</a:t>
            </a:r>
            <a:endParaRPr/>
          </a:p>
        </p:txBody>
      </p:sp>
      <p:sp>
        <p:nvSpPr>
          <p:cNvPr id="691" name="Google Shape;691;p92"/>
          <p:cNvSpPr txBox="1">
            <a:spLocks noGrp="1"/>
          </p:cNvSpPr>
          <p:nvPr>
            <p:ph type="body" idx="1"/>
          </p:nvPr>
        </p:nvSpPr>
        <p:spPr>
          <a:xfrm>
            <a:off x="731520" y="1190923"/>
            <a:ext cx="7955281" cy="5304148"/>
          </a:xfrm>
          <a:prstGeom prst="rect">
            <a:avLst/>
          </a:prstGeom>
          <a:noFill/>
          <a:ln>
            <a:noFill/>
          </a:ln>
        </p:spPr>
        <p:txBody>
          <a:bodyPr spcFirstLastPara="1" wrap="square" lIns="91425" tIns="45700" rIns="91425" bIns="45700" anchor="t" anchorCtr="0">
            <a:noAutofit/>
          </a:bodyPr>
          <a:lstStyle/>
          <a:p>
            <a:pPr marL="205730" lvl="0" indent="-205730" algn="l" rtl="0">
              <a:spcBef>
                <a:spcPts val="0"/>
              </a:spcBef>
              <a:spcAft>
                <a:spcPts val="0"/>
              </a:spcAft>
              <a:buSzPts val="1520"/>
              <a:buChar char="🞂"/>
            </a:pPr>
            <a:r>
              <a:rPr lang="en" sz="2000"/>
              <a:t>Leading cause of preventable death and disability</a:t>
            </a:r>
            <a:endParaRPr/>
          </a:p>
          <a:p>
            <a:pPr marL="205730" lvl="0" indent="-205730" algn="l" rtl="0">
              <a:spcBef>
                <a:spcPts val="451"/>
              </a:spcBef>
              <a:spcAft>
                <a:spcPts val="0"/>
              </a:spcAft>
              <a:buSzPts val="1520"/>
              <a:buChar char="🞂"/>
            </a:pPr>
            <a:r>
              <a:rPr lang="en" sz="2000"/>
              <a:t>Increasing prevalence reflecting significant racial, ethnic and economic disparities  </a:t>
            </a:r>
            <a:endParaRPr/>
          </a:p>
          <a:p>
            <a:pPr marL="205730" lvl="0" indent="-205730" algn="l" rtl="0">
              <a:spcBef>
                <a:spcPts val="451"/>
              </a:spcBef>
              <a:spcAft>
                <a:spcPts val="0"/>
              </a:spcAft>
              <a:buSzPts val="1520"/>
              <a:buChar char="🞂"/>
            </a:pPr>
            <a:r>
              <a:rPr lang="en" sz="2000"/>
              <a:t>Evidence-based interventions (EBIs) can prevent or delay onset and improve outcomes</a:t>
            </a:r>
            <a:endParaRPr/>
          </a:p>
          <a:p>
            <a:pPr marL="205730" lvl="0" indent="-205730" algn="l" rtl="0">
              <a:spcBef>
                <a:spcPts val="451"/>
              </a:spcBef>
              <a:spcAft>
                <a:spcPts val="0"/>
              </a:spcAft>
              <a:buSzPts val="1520"/>
              <a:buChar char="🞂"/>
            </a:pPr>
            <a:r>
              <a:rPr lang="en" sz="2000"/>
              <a:t>Maryland Medicaid launching Diabetes Prevention Program (DPP) this Fall</a:t>
            </a:r>
            <a:endParaRPr/>
          </a:p>
          <a:p>
            <a:pPr marL="205730" lvl="0" indent="-205730" algn="l" rtl="0">
              <a:spcBef>
                <a:spcPts val="451"/>
              </a:spcBef>
              <a:spcAft>
                <a:spcPts val="0"/>
              </a:spcAft>
              <a:buSzPts val="1520"/>
              <a:buChar char="🞂"/>
            </a:pPr>
            <a:r>
              <a:rPr lang="en" sz="2000"/>
              <a:t>HSCRC Regional Partnership prioritizing diabetes</a:t>
            </a:r>
            <a:endParaRPr sz="2000"/>
          </a:p>
          <a:p>
            <a:pPr marL="205730" lvl="0" indent="-205730" algn="l" rtl="0">
              <a:spcBef>
                <a:spcPts val="451"/>
              </a:spcBef>
              <a:spcAft>
                <a:spcPts val="0"/>
              </a:spcAft>
              <a:buSzPts val="1520"/>
              <a:buChar char="🞂"/>
            </a:pPr>
            <a:r>
              <a:rPr lang="en" sz="2000"/>
              <a:t>Diabetes/obesity cited as a priority by every jurisdiction’s Local Health Improvement Coalition (LHIC) and every hospital’s Community Health Needs Assessment (CHNA)</a:t>
            </a:r>
            <a:endParaRPr sz="2000"/>
          </a:p>
          <a:p>
            <a:pPr marL="205730" lvl="0" indent="-205730" algn="l" rtl="0">
              <a:spcBef>
                <a:spcPts val="451"/>
              </a:spcBef>
              <a:spcAft>
                <a:spcPts val="0"/>
              </a:spcAft>
              <a:buSzPts val="1520"/>
              <a:buChar char="🞂"/>
            </a:pPr>
            <a:r>
              <a:rPr lang="en" sz="2000"/>
              <a:t>Strong private sector support for a sustained statewide initiative</a:t>
            </a:r>
            <a:endParaRPr/>
          </a:p>
          <a:p>
            <a:pPr marL="205730" lvl="0" indent="-205730" algn="l" rtl="0">
              <a:spcBef>
                <a:spcPts val="451"/>
              </a:spcBef>
              <a:spcAft>
                <a:spcPts val="0"/>
              </a:spcAft>
              <a:buSzPts val="1520"/>
              <a:buChar char="🞂"/>
            </a:pPr>
            <a:r>
              <a:rPr lang="en" sz="2000"/>
              <a:t>Success provides credit in TCOC Agreement</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600"/>
              <a:buFont typeface="Bookman Old Style"/>
              <a:buNone/>
            </a:pPr>
            <a:r>
              <a:rPr lang="en" sz="3600"/>
              <a:t>What Has CMMI Said?   </a:t>
            </a:r>
            <a:endParaRPr/>
          </a:p>
        </p:txBody>
      </p:sp>
      <p:sp>
        <p:nvSpPr>
          <p:cNvPr id="697" name="Google Shape;697;p93"/>
          <p:cNvSpPr txBox="1">
            <a:spLocks noGrp="1"/>
          </p:cNvSpPr>
          <p:nvPr>
            <p:ph type="body" idx="1"/>
          </p:nvPr>
        </p:nvSpPr>
        <p:spPr>
          <a:xfrm>
            <a:off x="322288" y="1207011"/>
            <a:ext cx="8229600" cy="5084863"/>
          </a:xfrm>
          <a:prstGeom prst="rect">
            <a:avLst/>
          </a:prstGeom>
          <a:noFill/>
          <a:ln>
            <a:noFill/>
          </a:ln>
        </p:spPr>
        <p:txBody>
          <a:bodyPr spcFirstLastPara="1" wrap="square" lIns="91425" tIns="45700" rIns="91425" bIns="45700" anchor="t" anchorCtr="0">
            <a:noAutofit/>
          </a:bodyPr>
          <a:lstStyle/>
          <a:p>
            <a:pPr marL="205730" lvl="0" indent="-205730" algn="l" rtl="0">
              <a:spcBef>
                <a:spcPts val="0"/>
              </a:spcBef>
              <a:spcAft>
                <a:spcPts val="0"/>
              </a:spcAft>
              <a:buSzPts val="1824"/>
              <a:buChar char="🞂"/>
            </a:pPr>
            <a:r>
              <a:rPr lang="en" sz="2400"/>
              <a:t>CMMI insists that for the TCOC Model to be “expanded” (made permanent) based on data through 2021:</a:t>
            </a:r>
            <a:endParaRPr/>
          </a:p>
          <a:p>
            <a:pPr marL="411460" lvl="1" indent="-205730" algn="l" rtl="0">
              <a:spcBef>
                <a:spcPts val="375"/>
              </a:spcBef>
              <a:spcAft>
                <a:spcPts val="0"/>
              </a:spcAft>
              <a:buSzPts val="1596"/>
              <a:buChar char="🞂"/>
            </a:pPr>
            <a:r>
              <a:rPr lang="en" sz="2100"/>
              <a:t>Targets must be set and progress shown in the domains of hospital quality, care transformation, and population health </a:t>
            </a:r>
            <a:endParaRPr/>
          </a:p>
          <a:p>
            <a:pPr marL="411460" lvl="1" indent="-205730" algn="l" rtl="0">
              <a:spcBef>
                <a:spcPts val="375"/>
              </a:spcBef>
              <a:spcAft>
                <a:spcPts val="0"/>
              </a:spcAft>
              <a:buSzPts val="1596"/>
              <a:buChar char="🞂"/>
            </a:pPr>
            <a:r>
              <a:rPr lang="en" sz="2100"/>
              <a:t>Although outcomes are preferred to show success, they are less likely to be obtained in 2021 data</a:t>
            </a:r>
            <a:endParaRPr/>
          </a:p>
          <a:p>
            <a:pPr marL="205730" lvl="0" indent="-205730" algn="l" rtl="0">
              <a:spcBef>
                <a:spcPts val="451"/>
              </a:spcBef>
              <a:spcAft>
                <a:spcPts val="0"/>
              </a:spcAft>
              <a:buSzPts val="1824"/>
              <a:buChar char="🞂"/>
            </a:pPr>
            <a:r>
              <a:rPr lang="en" sz="2400"/>
              <a:t>CMMI requested the State to agree to amend the TCOC Contract, but instead accepted having an MOU that:</a:t>
            </a:r>
            <a:endParaRPr/>
          </a:p>
          <a:p>
            <a:pPr marL="411460" lvl="1" indent="-205730" algn="l" rtl="0">
              <a:spcBef>
                <a:spcPts val="375"/>
              </a:spcBef>
              <a:spcAft>
                <a:spcPts val="0"/>
              </a:spcAft>
              <a:buSzPts val="1596"/>
              <a:buChar char="🞂"/>
            </a:pPr>
            <a:r>
              <a:rPr lang="en" sz="2100"/>
              <a:t>Establishes a framework and process that would be agreed on by the end of 2019</a:t>
            </a:r>
            <a:endParaRPr/>
          </a:p>
          <a:p>
            <a:pPr marL="411460" lvl="1" indent="-205730" algn="l" rtl="0">
              <a:spcBef>
                <a:spcPts val="375"/>
              </a:spcBef>
              <a:spcAft>
                <a:spcPts val="0"/>
              </a:spcAft>
              <a:buSzPts val="1596"/>
              <a:buChar char="🞂"/>
            </a:pPr>
            <a:r>
              <a:rPr lang="en" sz="2100"/>
              <a:t>Requires the State to establish targets in all three domains as soon as possible in 2020</a:t>
            </a:r>
            <a:endParaRPr/>
          </a:p>
          <a:p>
            <a:pPr marL="411460" lvl="1" indent="-205730" algn="l" rtl="0">
              <a:spcBef>
                <a:spcPts val="375"/>
              </a:spcBef>
              <a:spcAft>
                <a:spcPts val="0"/>
              </a:spcAft>
              <a:buSzPts val="1596"/>
              <a:buChar char="🞂"/>
            </a:pPr>
            <a:r>
              <a:rPr lang="en" sz="2100"/>
              <a:t>Each goal /measure could have, for example, a 2021 milestone, a 2023 interim target, and a 2026 target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MHAC Considerations for for RY 2022</a:t>
            </a:r>
            <a:r>
              <a:rPr lang="en" sz="2900"/>
              <a:t> </a:t>
            </a:r>
            <a:endParaRPr/>
          </a:p>
        </p:txBody>
      </p:sp>
      <p:sp>
        <p:nvSpPr>
          <p:cNvPr id="415" name="Google Shape;415;p58"/>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00"/>
              </a:spcBef>
              <a:spcAft>
                <a:spcPts val="0"/>
              </a:spcAft>
              <a:buSzPts val="2400"/>
              <a:buChar char="▶"/>
            </a:pPr>
            <a:r>
              <a:rPr lang="en" sz="2400">
                <a:latin typeface="Arial"/>
                <a:ea typeface="Arial"/>
                <a:cs typeface="Arial"/>
                <a:sym typeface="Arial"/>
              </a:rPr>
              <a:t>Review 6-month PPC trends and revenue adjustments under revised RY 2021 policy</a:t>
            </a:r>
            <a:endParaRPr sz="24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Update on palliative care status</a:t>
            </a:r>
            <a:endParaRPr sz="24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RY 2022 performance standards using FY18 and FY19 to generate normative values</a:t>
            </a:r>
            <a:endParaRPr sz="24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Revenue modeling for draft policy</a:t>
            </a:r>
            <a:endParaRPr sz="2400">
              <a:latin typeface="Arial"/>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 sz="2400">
                <a:latin typeface="Arial"/>
                <a:ea typeface="Arial"/>
                <a:cs typeface="Arial"/>
                <a:sym typeface="Arial"/>
              </a:rPr>
              <a:t>Next steps</a:t>
            </a:r>
            <a:endParaRPr sz="24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400"/>
              <a:buFont typeface="Bookman Old Style"/>
              <a:buNone/>
            </a:pPr>
            <a:r>
              <a:rPr lang="en"/>
              <a:t>Process for Establishing Targets and Being Successful</a:t>
            </a:r>
            <a:endParaRPr/>
          </a:p>
        </p:txBody>
      </p:sp>
      <p:sp>
        <p:nvSpPr>
          <p:cNvPr id="703" name="Google Shape;703;p94"/>
          <p:cNvSpPr txBox="1">
            <a:spLocks noGrp="1"/>
          </p:cNvSpPr>
          <p:nvPr>
            <p:ph type="body" idx="1"/>
          </p:nvPr>
        </p:nvSpPr>
        <p:spPr>
          <a:xfrm>
            <a:off x="170320" y="1223638"/>
            <a:ext cx="8803359" cy="5098529"/>
          </a:xfrm>
          <a:prstGeom prst="rect">
            <a:avLst/>
          </a:prstGeom>
          <a:noFill/>
          <a:ln>
            <a:noFill/>
          </a:ln>
        </p:spPr>
        <p:txBody>
          <a:bodyPr spcFirstLastPara="1" wrap="square" lIns="91425" tIns="45700" rIns="91425" bIns="45700" anchor="t" anchorCtr="0">
            <a:noAutofit/>
          </a:bodyPr>
          <a:lstStyle/>
          <a:p>
            <a:pPr marL="205730" lvl="0" indent="-205730" algn="l" rtl="0">
              <a:spcBef>
                <a:spcPts val="0"/>
              </a:spcBef>
              <a:spcAft>
                <a:spcPts val="0"/>
              </a:spcAft>
              <a:buSzPts val="1824"/>
              <a:buChar char="🞂"/>
            </a:pPr>
            <a:r>
              <a:rPr lang="en" sz="2400" b="1"/>
              <a:t>Set the Goals:  </a:t>
            </a:r>
            <a:r>
              <a:rPr lang="en" sz="2400"/>
              <a:t>Establish a collaborative process to select targets, measures and milestones (discussions beginning)</a:t>
            </a:r>
            <a:endParaRPr/>
          </a:p>
          <a:p>
            <a:pPr marL="617205" lvl="1" indent="-342891" algn="l" rtl="0">
              <a:spcBef>
                <a:spcPts val="375"/>
              </a:spcBef>
              <a:spcAft>
                <a:spcPts val="0"/>
              </a:spcAft>
              <a:buSzPts val="1368"/>
              <a:buFont typeface="Bookman Old Style"/>
              <a:buAutoNum type="arabicPeriod"/>
            </a:pPr>
            <a:r>
              <a:rPr lang="en" sz="1800"/>
              <a:t>Hospital Quality and Pay-for-Performance (HSCRC Performance Measurement WG)</a:t>
            </a:r>
            <a:endParaRPr/>
          </a:p>
          <a:p>
            <a:pPr marL="617205" lvl="1" indent="-342891" algn="l" rtl="0">
              <a:spcBef>
                <a:spcPts val="375"/>
              </a:spcBef>
              <a:spcAft>
                <a:spcPts val="0"/>
              </a:spcAft>
              <a:buSzPts val="1368"/>
              <a:buFont typeface="Bookman Old Style"/>
              <a:buAutoNum type="arabicPeriod"/>
            </a:pPr>
            <a:r>
              <a:rPr lang="en" sz="1800"/>
              <a:t>Care Transformation Across the System (HSCRC Performance Measurement WG)</a:t>
            </a:r>
            <a:endParaRPr sz="1800"/>
          </a:p>
          <a:p>
            <a:pPr marL="617205" lvl="1" indent="-342891" algn="l" rtl="0">
              <a:spcBef>
                <a:spcPts val="375"/>
              </a:spcBef>
              <a:spcAft>
                <a:spcPts val="0"/>
              </a:spcAft>
              <a:buSzPts val="1368"/>
              <a:buFont typeface="Bookman Old Style"/>
              <a:buAutoNum type="arabicPeriod"/>
            </a:pPr>
            <a:r>
              <a:rPr lang="en" sz="1800"/>
              <a:t>Total Population Health (MDH, Diabetes Action Team)</a:t>
            </a:r>
            <a:endParaRPr/>
          </a:p>
          <a:p>
            <a:pPr marL="205730" lvl="0" indent="-205730" algn="l" rtl="0">
              <a:spcBef>
                <a:spcPts val="451"/>
              </a:spcBef>
              <a:spcAft>
                <a:spcPts val="0"/>
              </a:spcAft>
              <a:buSzPts val="1824"/>
              <a:buChar char="🞂"/>
            </a:pPr>
            <a:r>
              <a:rPr lang="en" sz="2400" b="1"/>
              <a:t>Message the Goals:  </a:t>
            </a:r>
            <a:r>
              <a:rPr lang="en" sz="2400"/>
              <a:t>Develop communications/outreach strategy for statewide engagement </a:t>
            </a:r>
            <a:endParaRPr/>
          </a:p>
          <a:p>
            <a:pPr marL="205730" lvl="0" indent="-205730" algn="l" rtl="0">
              <a:spcBef>
                <a:spcPts val="451"/>
              </a:spcBef>
              <a:spcAft>
                <a:spcPts val="0"/>
              </a:spcAft>
              <a:buSzPts val="1824"/>
              <a:buChar char="🞂"/>
            </a:pPr>
            <a:r>
              <a:rPr lang="en" sz="2400" b="1"/>
              <a:t>Resource the Goals:  </a:t>
            </a:r>
            <a:r>
              <a:rPr lang="en" sz="2400"/>
              <a:t>Develop multisector alignment of investments and accountability </a:t>
            </a:r>
            <a:endParaRPr/>
          </a:p>
          <a:p>
            <a:pPr marL="205730" lvl="0" indent="-205730" algn="l" rtl="0">
              <a:spcBef>
                <a:spcPts val="451"/>
              </a:spcBef>
              <a:spcAft>
                <a:spcPts val="0"/>
              </a:spcAft>
              <a:buSzPts val="1824"/>
              <a:buChar char="🞂"/>
            </a:pPr>
            <a:r>
              <a:rPr lang="en" sz="2400" b="1"/>
              <a:t>Act on the Goals:  </a:t>
            </a:r>
            <a:r>
              <a:rPr lang="en" sz="2400"/>
              <a:t>Launch and support a statewide network of effective change</a:t>
            </a:r>
            <a:endParaRPr/>
          </a:p>
          <a:p>
            <a:pPr marL="205730" lvl="0" indent="-205730" algn="l" rtl="0">
              <a:spcBef>
                <a:spcPts val="451"/>
              </a:spcBef>
              <a:spcAft>
                <a:spcPts val="0"/>
              </a:spcAft>
              <a:buSzPts val="1824"/>
              <a:buChar char="🞂"/>
            </a:pPr>
            <a:r>
              <a:rPr lang="en" sz="2400" b="1"/>
              <a:t>Monitor the Progress:  </a:t>
            </a:r>
            <a:r>
              <a:rPr lang="en" sz="2400"/>
              <a:t>Evaluate outcomes,  reassess investments, adjust approaches accordingly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95"/>
          <p:cNvSpPr txBox="1">
            <a:spLocks noGrp="1"/>
          </p:cNvSpPr>
          <p:nvPr>
            <p:ph type="title"/>
          </p:nvPr>
        </p:nvSpPr>
        <p:spPr>
          <a:xfrm>
            <a:off x="168814" y="177504"/>
            <a:ext cx="8070948" cy="1029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3240"/>
              <a:buFont typeface="Gill Sans"/>
              <a:buNone/>
            </a:pPr>
            <a:r>
              <a:rPr lang="en" sz="3240" b="1">
                <a:solidFill>
                  <a:schemeClr val="accent2"/>
                </a:solidFill>
                <a:latin typeface="Gill Sans"/>
                <a:ea typeface="Gill Sans"/>
                <a:cs typeface="Gill Sans"/>
                <a:sym typeface="Gill Sans"/>
              </a:rPr>
              <a:t>Structure of Statewide Integrated Health Improvement Strategy (SIHIS)</a:t>
            </a:r>
            <a:endParaRPr/>
          </a:p>
        </p:txBody>
      </p:sp>
      <p:graphicFrame>
        <p:nvGraphicFramePr>
          <p:cNvPr id="709" name="Google Shape;709;p95"/>
          <p:cNvGraphicFramePr/>
          <p:nvPr/>
        </p:nvGraphicFramePr>
        <p:xfrm>
          <a:off x="464977" y="1207009"/>
          <a:ext cx="8320900" cy="3779470"/>
        </p:xfrm>
        <a:graphic>
          <a:graphicData uri="http://schemas.openxmlformats.org/drawingml/2006/table">
            <a:tbl>
              <a:tblPr firstRow="1" firstCol="1" bandRow="1">
                <a:noFill/>
                <a:tableStyleId>{25519EB0-FF83-4FF5-AC98-119446018BE7}</a:tableStyleId>
              </a:tblPr>
              <a:tblGrid>
                <a:gridCol w="3040225"/>
                <a:gridCol w="1805950"/>
                <a:gridCol w="1684025"/>
                <a:gridCol w="1790700"/>
              </a:tblGrid>
              <a:tr h="600400">
                <a:tc>
                  <a:txBody>
                    <a:bodyPr/>
                    <a:lstStyle/>
                    <a:p>
                      <a:pPr marL="0" marR="0" lvl="0" indent="0" algn="ctr" rtl="0">
                        <a:spcBef>
                          <a:spcPts val="0"/>
                        </a:spcBef>
                        <a:spcAft>
                          <a:spcPts val="0"/>
                        </a:spcAft>
                        <a:buNone/>
                      </a:pPr>
                      <a:r>
                        <a:rPr lang="en" sz="1900" b="1" u="none" strike="noStrike" cap="none"/>
                        <a:t>Domain</a:t>
                      </a:r>
                      <a:endParaRPr sz="1900" b="1" u="none" strike="noStrike" cap="none"/>
                    </a:p>
                  </a:txBody>
                  <a:tcPr marL="91450" marR="91450" marT="45725" marB="45725" anchor="ctr"/>
                </a:tc>
                <a:tc>
                  <a:txBody>
                    <a:bodyPr/>
                    <a:lstStyle/>
                    <a:p>
                      <a:pPr marL="0" marR="0" lvl="0" indent="0" algn="ctr" rtl="0">
                        <a:spcBef>
                          <a:spcPts val="0"/>
                        </a:spcBef>
                        <a:spcAft>
                          <a:spcPts val="0"/>
                        </a:spcAft>
                        <a:buNone/>
                      </a:pPr>
                      <a:r>
                        <a:rPr lang="en" sz="1900" b="1" u="none" strike="noStrike" cap="none"/>
                        <a:t>2021 Milestone</a:t>
                      </a:r>
                      <a:endParaRPr sz="1900" b="1" u="none" strike="noStrike" cap="none"/>
                    </a:p>
                  </a:txBody>
                  <a:tcPr marL="91450" marR="91450" marT="45725" marB="45725" anchor="ctr"/>
                </a:tc>
                <a:tc>
                  <a:txBody>
                    <a:bodyPr/>
                    <a:lstStyle/>
                    <a:p>
                      <a:pPr marL="0" marR="0" lvl="0" indent="0" algn="ctr" rtl="0">
                        <a:spcBef>
                          <a:spcPts val="0"/>
                        </a:spcBef>
                        <a:spcAft>
                          <a:spcPts val="0"/>
                        </a:spcAft>
                        <a:buNone/>
                      </a:pPr>
                      <a:r>
                        <a:rPr lang="en" sz="1900" b="1" u="none" strike="noStrike" cap="none"/>
                        <a:t>2023 Interim Target</a:t>
                      </a:r>
                      <a:endParaRPr sz="1900" b="1" u="none" strike="noStrike" cap="none"/>
                    </a:p>
                  </a:txBody>
                  <a:tcPr marL="91450" marR="91450" marT="45725" marB="45725" anchor="ctr"/>
                </a:tc>
                <a:tc>
                  <a:txBody>
                    <a:bodyPr/>
                    <a:lstStyle/>
                    <a:p>
                      <a:pPr marL="0" marR="0" lvl="0" indent="0" algn="ctr" rtl="0">
                        <a:spcBef>
                          <a:spcPts val="0"/>
                        </a:spcBef>
                        <a:spcAft>
                          <a:spcPts val="0"/>
                        </a:spcAft>
                        <a:buNone/>
                      </a:pPr>
                      <a:r>
                        <a:rPr lang="en" sz="1900" b="1" u="none" strike="noStrike" cap="none"/>
                        <a:t>2026 Target</a:t>
                      </a:r>
                      <a:endParaRPr sz="1900" b="1" u="none" strike="noStrike" cap="none"/>
                    </a:p>
                  </a:txBody>
                  <a:tcPr marL="91450" marR="91450" marT="45725" marB="45725" anchor="ctr"/>
                </a:tc>
              </a:tr>
              <a:tr h="1036300">
                <a:tc>
                  <a:txBody>
                    <a:bodyPr/>
                    <a:lstStyle/>
                    <a:p>
                      <a:pPr marL="0" marR="0" lvl="0" indent="0" algn="ctr" rtl="0">
                        <a:spcBef>
                          <a:spcPts val="0"/>
                        </a:spcBef>
                        <a:spcAft>
                          <a:spcPts val="0"/>
                        </a:spcAft>
                        <a:buNone/>
                      </a:pPr>
                      <a:r>
                        <a:rPr lang="en" sz="1900" u="none" strike="noStrike" cap="none"/>
                        <a:t>1. Hospital Quality</a:t>
                      </a: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r>
              <a:tr h="1036300">
                <a:tc>
                  <a:txBody>
                    <a:bodyPr/>
                    <a:lstStyle/>
                    <a:p>
                      <a:pPr marL="0" marR="0" lvl="0" indent="0" algn="ctr" rtl="0">
                        <a:spcBef>
                          <a:spcPts val="0"/>
                        </a:spcBef>
                        <a:spcAft>
                          <a:spcPts val="0"/>
                        </a:spcAft>
                        <a:buNone/>
                      </a:pPr>
                      <a:r>
                        <a:rPr lang="en" sz="1900" u="none" strike="noStrike" cap="none"/>
                        <a:t>2. Care Transformation Across the System</a:t>
                      </a: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r>
              <a:tr h="1036300">
                <a:tc>
                  <a:txBody>
                    <a:bodyPr/>
                    <a:lstStyle/>
                    <a:p>
                      <a:pPr marL="0" marR="0" lvl="0" indent="0" algn="ctr" rtl="0">
                        <a:spcBef>
                          <a:spcPts val="0"/>
                        </a:spcBef>
                        <a:spcAft>
                          <a:spcPts val="0"/>
                        </a:spcAft>
                        <a:buNone/>
                      </a:pPr>
                      <a:r>
                        <a:rPr lang="en" sz="1900" u="none" strike="noStrike" cap="none"/>
                        <a:t>3. Total Population Health</a:t>
                      </a: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c>
                  <a:txBody>
                    <a:bodyPr/>
                    <a:lstStyle/>
                    <a:p>
                      <a:pPr marL="0" marR="0" lvl="0" indent="0" algn="ctr" rtl="0">
                        <a:spcBef>
                          <a:spcPts val="0"/>
                        </a:spcBef>
                        <a:spcAft>
                          <a:spcPts val="0"/>
                        </a:spcAft>
                        <a:buNone/>
                      </a:pPr>
                      <a:endParaRPr sz="1900" u="none" strike="noStrike" cap="none"/>
                    </a:p>
                  </a:txBody>
                  <a:tcPr marL="91450" marR="91450" marT="45725" marB="45725" anchor="ctr"/>
                </a:tc>
              </a:tr>
            </a:tbl>
          </a:graphicData>
        </a:graphic>
      </p:graphicFrame>
      <p:sp>
        <p:nvSpPr>
          <p:cNvPr id="710" name="Google Shape;710;p95"/>
          <p:cNvSpPr txBox="1"/>
          <p:nvPr/>
        </p:nvSpPr>
        <p:spPr>
          <a:xfrm>
            <a:off x="464977" y="5073396"/>
            <a:ext cx="8059519" cy="139903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2"/>
              </a:buClr>
              <a:buSzPts val="2400"/>
              <a:buFont typeface="Arial"/>
              <a:buChar char="•"/>
            </a:pPr>
            <a:r>
              <a:rPr lang="en" sz="2400">
                <a:solidFill>
                  <a:schemeClr val="dk2"/>
                </a:solidFill>
                <a:latin typeface="Gill Sans"/>
                <a:ea typeface="Gill Sans"/>
                <a:cs typeface="Gill Sans"/>
                <a:sym typeface="Gill Sans"/>
              </a:rPr>
              <a:t>As noted earlier, measures won’t always fit solely into one domain – which is good, showing the complementary nature of statewide efforts under the Maryland model</a:t>
            </a:r>
            <a:endParaRPr sz="1800">
              <a:solidFill>
                <a:schemeClr val="dk2"/>
              </a:solidFill>
              <a:latin typeface="Gill Sans"/>
              <a:ea typeface="Gill Sans"/>
              <a:cs typeface="Gill Sans"/>
              <a:sym typeface="Gill Sans"/>
            </a:endParaRPr>
          </a:p>
        </p:txBody>
      </p:sp>
      <p:sp>
        <p:nvSpPr>
          <p:cNvPr id="711" name="Google Shape;711;p95"/>
          <p:cNvSpPr txBox="1"/>
          <p:nvPr/>
        </p:nvSpPr>
        <p:spPr>
          <a:xfrm>
            <a:off x="4675966" y="4152900"/>
            <a:ext cx="35637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a:solidFill>
                  <a:srgbClr val="7F7F7F"/>
                </a:solidFill>
                <a:latin typeface="Gill Sans"/>
                <a:ea typeface="Gill Sans"/>
                <a:cs typeface="Gill Sans"/>
                <a:sym typeface="Gill Sans"/>
              </a:rPr>
              <a:t>MDH Lead on this Domain</a:t>
            </a:r>
            <a:endParaRPr sz="2400">
              <a:solidFill>
                <a:srgbClr val="7F7F7F"/>
              </a:solidFill>
              <a:latin typeface="Gill Sans"/>
              <a:ea typeface="Gill Sans"/>
              <a:cs typeface="Gill Sans"/>
              <a:sym typeface="Gill Sans"/>
            </a:endParaRPr>
          </a:p>
        </p:txBody>
      </p:sp>
      <p:sp>
        <p:nvSpPr>
          <p:cNvPr id="712" name="Google Shape;712;p95"/>
          <p:cNvSpPr txBox="1"/>
          <p:nvPr/>
        </p:nvSpPr>
        <p:spPr>
          <a:xfrm>
            <a:off x="3832860" y="2468298"/>
            <a:ext cx="4813556" cy="83099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a:solidFill>
                  <a:schemeClr val="accent1"/>
                </a:solidFill>
                <a:latin typeface="Gill Sans"/>
                <a:ea typeface="Gill Sans"/>
                <a:cs typeface="Gill Sans"/>
                <a:sym typeface="Gill Sans"/>
              </a:rPr>
              <a:t>Need PMWG Input for Measures in Domain 1 and 2</a:t>
            </a:r>
            <a:endParaRPr sz="2400" b="1">
              <a:solidFill>
                <a:schemeClr val="accent1"/>
              </a:solidFill>
              <a:latin typeface="Gill Sans"/>
              <a:ea typeface="Gill Sans"/>
              <a:cs typeface="Gill Sans"/>
              <a:sym typeface="Gill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9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400"/>
              <a:buFont typeface="Bookman Old Style"/>
              <a:buNone/>
            </a:pPr>
            <a:r>
              <a:rPr lang="en"/>
              <a:t>Next Steps for Measures Under Consideration</a:t>
            </a:r>
            <a:endParaRPr/>
          </a:p>
        </p:txBody>
      </p:sp>
      <p:sp>
        <p:nvSpPr>
          <p:cNvPr id="718" name="Google Shape;718;p96"/>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4"/>
              <a:buNone/>
            </a:pPr>
            <a:r>
              <a:rPr lang="en"/>
              <a:t>Domain 1:</a:t>
            </a:r>
            <a:endParaRPr/>
          </a:p>
          <a:p>
            <a:pPr marL="205730" lvl="0" indent="-205730" algn="l" rtl="0">
              <a:spcBef>
                <a:spcPts val="451"/>
              </a:spcBef>
              <a:spcAft>
                <a:spcPts val="0"/>
              </a:spcAft>
              <a:buSzPts val="1444"/>
              <a:buChar char="🞂"/>
            </a:pPr>
            <a:r>
              <a:rPr lang="en"/>
              <a:t>Per capita avoidable admissions </a:t>
            </a:r>
            <a:endParaRPr/>
          </a:p>
          <a:p>
            <a:pPr marL="411460" lvl="1" indent="-205729" algn="l" rtl="0">
              <a:spcBef>
                <a:spcPts val="375"/>
              </a:spcBef>
              <a:spcAft>
                <a:spcPts val="0"/>
              </a:spcAft>
              <a:buSzPts val="1292"/>
              <a:buChar char="🞂"/>
            </a:pPr>
            <a:r>
              <a:rPr lang="en"/>
              <a:t>Finalize risk-adjustment</a:t>
            </a:r>
            <a:endParaRPr/>
          </a:p>
          <a:p>
            <a:pPr marL="411460" lvl="1" indent="-205729" algn="l" rtl="0">
              <a:spcBef>
                <a:spcPts val="375"/>
              </a:spcBef>
              <a:spcAft>
                <a:spcPts val="0"/>
              </a:spcAft>
              <a:buSzPts val="1292"/>
              <a:buChar char="🞂"/>
            </a:pPr>
            <a:r>
              <a:rPr lang="en"/>
              <a:t>Plan to bring data to upcoming PMWG meeting for establishing targets</a:t>
            </a:r>
            <a:endParaRPr/>
          </a:p>
          <a:p>
            <a:pPr marL="205730" lvl="0" indent="-205730" algn="l" rtl="0">
              <a:spcBef>
                <a:spcPts val="451"/>
              </a:spcBef>
              <a:spcAft>
                <a:spcPts val="0"/>
              </a:spcAft>
              <a:buSzPts val="1444"/>
              <a:buChar char="🞂"/>
            </a:pPr>
            <a:r>
              <a:rPr lang="en"/>
              <a:t>Statewide disparities gap for readmissions</a:t>
            </a:r>
            <a:endParaRPr/>
          </a:p>
          <a:p>
            <a:pPr marL="411460" lvl="1" indent="-205729" algn="l" rtl="0">
              <a:spcBef>
                <a:spcPts val="375"/>
              </a:spcBef>
              <a:spcAft>
                <a:spcPts val="0"/>
              </a:spcAft>
              <a:buSzPts val="1292"/>
              <a:buChar char="🞂"/>
            </a:pPr>
            <a:r>
              <a:rPr lang="en"/>
              <a:t>Finalize validation of measure and vetting with stakeholders as part of readmission redesign</a:t>
            </a:r>
            <a:endParaRPr/>
          </a:p>
          <a:p>
            <a:pPr marL="411460" lvl="1" indent="-205729" algn="l" rtl="0">
              <a:spcBef>
                <a:spcPts val="375"/>
              </a:spcBef>
              <a:spcAft>
                <a:spcPts val="0"/>
              </a:spcAft>
              <a:buSzPts val="1292"/>
              <a:buChar char="🞂"/>
            </a:pPr>
            <a:r>
              <a:rPr lang="en"/>
              <a:t>Plan to bring data to upcoming PMWG meeting for establishing targets</a:t>
            </a:r>
            <a:endParaRPr/>
          </a:p>
          <a:p>
            <a:pPr marL="411460" lvl="1" indent="-122481" algn="l" rtl="0">
              <a:spcBef>
                <a:spcPts val="375"/>
              </a:spcBef>
              <a:spcAft>
                <a:spcPts val="0"/>
              </a:spcAft>
              <a:buSzPts val="1311"/>
              <a:buNone/>
            </a:pPr>
            <a:endParaRPr/>
          </a:p>
          <a:p>
            <a:pPr marL="0" lvl="0" indent="0" algn="l" rtl="0">
              <a:spcBef>
                <a:spcPts val="451"/>
              </a:spcBef>
              <a:spcAft>
                <a:spcPts val="0"/>
              </a:spcAft>
              <a:buSzPts val="1444"/>
              <a:buNone/>
            </a:pPr>
            <a:r>
              <a:rPr lang="en"/>
              <a:t>Domain 2:</a:t>
            </a:r>
            <a:endParaRPr/>
          </a:p>
          <a:p>
            <a:pPr marL="205730" lvl="0" indent="-205730" algn="l" rtl="0">
              <a:spcBef>
                <a:spcPts val="451"/>
              </a:spcBef>
              <a:spcAft>
                <a:spcPts val="0"/>
              </a:spcAft>
              <a:buSzPts val="1444"/>
              <a:buChar char="🞂"/>
            </a:pPr>
            <a:r>
              <a:rPr lang="en"/>
              <a:t>Gather stakeholder input on possible measures (see example of follow-up)</a:t>
            </a:r>
            <a:endParaRPr/>
          </a:p>
          <a:p>
            <a:pPr marL="205730" lvl="0" indent="-205730" algn="l" rtl="0">
              <a:spcBef>
                <a:spcPts val="451"/>
              </a:spcBef>
              <a:spcAft>
                <a:spcPts val="0"/>
              </a:spcAft>
              <a:buSzPts val="1444"/>
              <a:buChar char="🞂"/>
            </a:pPr>
            <a:r>
              <a:rPr lang="en"/>
              <a:t>Assess data availability and feasibility</a:t>
            </a:r>
            <a:endParaRPr/>
          </a:p>
          <a:p>
            <a:pPr marL="205730" lvl="0" indent="-205730" algn="l" rtl="0">
              <a:spcBef>
                <a:spcPts val="451"/>
              </a:spcBef>
              <a:spcAft>
                <a:spcPts val="0"/>
              </a:spcAft>
              <a:buSzPts val="1444"/>
              <a:buChar char="🞂"/>
            </a:pPr>
            <a:r>
              <a:rPr lang="en"/>
              <a:t>Select measures and targets</a:t>
            </a:r>
            <a:endParaRPr/>
          </a:p>
          <a:p>
            <a:pPr marL="205730" lvl="0" indent="-111574" algn="l" rtl="0">
              <a:spcBef>
                <a:spcPts val="451"/>
              </a:spcBef>
              <a:spcAft>
                <a:spcPts val="0"/>
              </a:spcAft>
              <a:buSzPts val="1483"/>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Follow Up After Discharge</a:t>
            </a:r>
            <a:endParaRPr/>
          </a:p>
        </p:txBody>
      </p:sp>
      <p:sp>
        <p:nvSpPr>
          <p:cNvPr id="725" name="Google Shape;725;p97"/>
          <p:cNvSpPr txBox="1">
            <a:spLocks noGrp="1"/>
          </p:cNvSpPr>
          <p:nvPr>
            <p:ph type="body" idx="1"/>
          </p:nvPr>
        </p:nvSpPr>
        <p:spPr>
          <a:xfrm>
            <a:off x="95700" y="1143000"/>
            <a:ext cx="8952600" cy="5678400"/>
          </a:xfrm>
          <a:prstGeom prst="rect">
            <a:avLst/>
          </a:prstGeom>
          <a:noFill/>
          <a:ln>
            <a:noFill/>
          </a:ln>
        </p:spPr>
        <p:txBody>
          <a:bodyPr spcFirstLastPara="1" wrap="square" lIns="91425" tIns="45700" rIns="91425" bIns="45700" anchor="t" anchorCtr="0">
            <a:noAutofit/>
          </a:bodyPr>
          <a:lstStyle/>
          <a:p>
            <a:pPr marL="457200" lvl="0" indent="-315468" algn="l" rtl="0">
              <a:lnSpc>
                <a:spcPct val="100000"/>
              </a:lnSpc>
              <a:spcBef>
                <a:spcPts val="600"/>
              </a:spcBef>
              <a:spcAft>
                <a:spcPts val="0"/>
              </a:spcAft>
              <a:buSzPts val="1368"/>
              <a:buChar char="▶"/>
            </a:pPr>
            <a:r>
              <a:rPr lang="en"/>
              <a:t>PMWG concerns about the staff proposed 14 day follow up after discharge from regulated Maryland  hospital (Medicare) as a part of MPA quality adjustment</a:t>
            </a:r>
            <a:endParaRPr/>
          </a:p>
          <a:p>
            <a:pPr marL="914400" marR="0" lvl="1" indent="-315468" algn="l" rtl="0">
              <a:lnSpc>
                <a:spcPct val="100000"/>
              </a:lnSpc>
              <a:spcBef>
                <a:spcPts val="0"/>
              </a:spcBef>
              <a:spcAft>
                <a:spcPts val="0"/>
              </a:spcAft>
              <a:buClr>
                <a:schemeClr val="accent2"/>
              </a:buClr>
              <a:buSzPts val="1368"/>
              <a:buFont typeface="Noto Sans Symbols"/>
              <a:buChar char="▶"/>
            </a:pPr>
            <a:r>
              <a:rPr lang="en"/>
              <a:t>Is 14 day follow up appropriate for all conditions?</a:t>
            </a:r>
            <a:endParaRPr/>
          </a:p>
          <a:p>
            <a:pPr marL="914400" marR="0" lvl="1" indent="-315468" algn="l" rtl="0">
              <a:lnSpc>
                <a:spcPct val="100000"/>
              </a:lnSpc>
              <a:spcBef>
                <a:spcPts val="0"/>
              </a:spcBef>
              <a:spcAft>
                <a:spcPts val="0"/>
              </a:spcAft>
              <a:buSzPts val="1368"/>
              <a:buChar char="▶"/>
            </a:pPr>
            <a:r>
              <a:rPr lang="en"/>
              <a:t>Do all patients need a 14 day follow up?</a:t>
            </a:r>
            <a:endParaRPr/>
          </a:p>
          <a:p>
            <a:pPr marL="914400" marR="0" lvl="1" indent="-315468" algn="l" rtl="0">
              <a:lnSpc>
                <a:spcPct val="100000"/>
              </a:lnSpc>
              <a:spcBef>
                <a:spcPts val="0"/>
              </a:spcBef>
              <a:spcAft>
                <a:spcPts val="0"/>
              </a:spcAft>
              <a:buSzPts val="1368"/>
              <a:buChar char="▶"/>
            </a:pPr>
            <a:r>
              <a:rPr lang="en"/>
              <a:t>Is this a meaningful measure?</a:t>
            </a:r>
            <a:endParaRPr/>
          </a:p>
          <a:p>
            <a:pPr marL="457200" marR="0" lvl="0" indent="-315468" algn="l" rtl="0">
              <a:lnSpc>
                <a:spcPct val="100000"/>
              </a:lnSpc>
              <a:spcBef>
                <a:spcPts val="0"/>
              </a:spcBef>
              <a:spcAft>
                <a:spcPts val="0"/>
              </a:spcAft>
              <a:buSzPts val="1368"/>
              <a:buChar char="▶"/>
            </a:pPr>
            <a:r>
              <a:rPr lang="en" b="1"/>
              <a:t>In response to concerns, staff did not propose a new measure for the MPA quality adjustment for this year.</a:t>
            </a:r>
            <a:endParaRPr b="1"/>
          </a:p>
          <a:p>
            <a:pPr marL="457200" marR="0" lvl="0" indent="-315468" algn="l" rtl="0">
              <a:lnSpc>
                <a:spcPct val="100000"/>
              </a:lnSpc>
              <a:spcBef>
                <a:spcPts val="0"/>
              </a:spcBef>
              <a:spcAft>
                <a:spcPts val="0"/>
              </a:spcAft>
              <a:buSzPts val="1368"/>
              <a:buChar char="▶"/>
            </a:pPr>
            <a:r>
              <a:rPr lang="en"/>
              <a:t>But staff did find a follow-up after discharge measure that may address PMWG concerns</a:t>
            </a:r>
            <a:endParaRPr/>
          </a:p>
          <a:p>
            <a:pPr marL="914400" marR="0" lvl="1" indent="-315468" algn="l" rtl="0">
              <a:lnSpc>
                <a:spcPct val="100000"/>
              </a:lnSpc>
              <a:spcBef>
                <a:spcPts val="0"/>
              </a:spcBef>
              <a:spcAft>
                <a:spcPts val="0"/>
              </a:spcAft>
              <a:buSzPts val="1368"/>
              <a:buChar char="▶"/>
            </a:pPr>
            <a:r>
              <a:rPr lang="en"/>
              <a:t>Staff is considering follow-up measure for Statewide Integrated Healthcare Improvement Strategy and/or future MPA or other pay for performance programs</a:t>
            </a:r>
            <a:endParaRPr/>
          </a:p>
          <a:p>
            <a:pPr marL="457200" marR="0" lvl="0" indent="0" algn="l" rtl="0">
              <a:lnSpc>
                <a:spcPct val="100000"/>
              </a:lnSpc>
              <a:spcBef>
                <a:spcPts val="0"/>
              </a:spcBef>
              <a:spcAft>
                <a:spcPts val="0"/>
              </a:spcAft>
              <a:buNone/>
            </a:pPr>
            <a:endParaRPr sz="1800">
              <a:latin typeface="Arial"/>
              <a:ea typeface="Arial"/>
              <a:cs typeface="Arial"/>
              <a:sym typeface="Arial"/>
            </a:endParaRPr>
          </a:p>
          <a:p>
            <a:pPr marL="914400" marR="0" lvl="0" indent="0" algn="l" rtl="0">
              <a:lnSpc>
                <a:spcPct val="100000"/>
              </a:lnSpc>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8"/>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Timely follow-up after acute exacerbation of chronic conditions</a:t>
            </a:r>
            <a:endParaRPr/>
          </a:p>
        </p:txBody>
      </p:sp>
      <p:sp>
        <p:nvSpPr>
          <p:cNvPr id="732" name="Google Shape;732;p98"/>
          <p:cNvSpPr txBox="1">
            <a:spLocks noGrp="1"/>
          </p:cNvSpPr>
          <p:nvPr>
            <p:ph type="body" idx="1"/>
          </p:nvPr>
        </p:nvSpPr>
        <p:spPr>
          <a:xfrm>
            <a:off x="457200" y="1219200"/>
            <a:ext cx="8229600" cy="4937700"/>
          </a:xfrm>
          <a:prstGeom prst="rect">
            <a:avLst/>
          </a:prstGeom>
        </p:spPr>
        <p:txBody>
          <a:bodyPr spcFirstLastPara="1" wrap="square" lIns="91425" tIns="45700" rIns="91425" bIns="45700" anchor="t" anchorCtr="0">
            <a:noAutofit/>
          </a:bodyPr>
          <a:lstStyle/>
          <a:p>
            <a:pPr marL="457200" lvl="0" indent="-315468" algn="l" rtl="0">
              <a:lnSpc>
                <a:spcPct val="115000"/>
              </a:lnSpc>
              <a:spcBef>
                <a:spcPts val="600"/>
              </a:spcBef>
              <a:spcAft>
                <a:spcPts val="0"/>
              </a:spcAft>
              <a:buSzPts val="1368"/>
              <a:buChar char="▶"/>
            </a:pPr>
            <a:r>
              <a:rPr lang="en"/>
              <a:t>NQF endorsed (NQF 3455)</a:t>
            </a:r>
            <a:endParaRPr/>
          </a:p>
          <a:p>
            <a:pPr marL="457200" lvl="0" indent="-315468" algn="l" rtl="0">
              <a:lnSpc>
                <a:spcPct val="115000"/>
              </a:lnSpc>
              <a:spcBef>
                <a:spcPts val="0"/>
              </a:spcBef>
              <a:spcAft>
                <a:spcPts val="0"/>
              </a:spcAft>
              <a:buSzPts val="1368"/>
              <a:buChar char="▶"/>
            </a:pPr>
            <a:r>
              <a:rPr lang="en"/>
              <a:t>Measure Definition</a:t>
            </a:r>
            <a:endParaRPr sz="1800">
              <a:latin typeface="Arial"/>
              <a:ea typeface="Arial"/>
              <a:cs typeface="Arial"/>
              <a:sym typeface="Arial"/>
            </a:endParaRPr>
          </a:p>
          <a:p>
            <a:pPr marL="914400" marR="0" lvl="1" indent="-317500" algn="l" rtl="0">
              <a:lnSpc>
                <a:spcPct val="100000"/>
              </a:lnSpc>
              <a:spcBef>
                <a:spcPts val="0"/>
              </a:spcBef>
              <a:spcAft>
                <a:spcPts val="0"/>
              </a:spcAft>
              <a:buSzPts val="1400"/>
              <a:buChar char="▶"/>
            </a:pPr>
            <a:r>
              <a:rPr lang="en" sz="2400"/>
              <a:t>Percentage of patients with ED visits or hospitalization for one of the following: hypertension, asthma, heart failure, CAD, COPD, and diabetes</a:t>
            </a:r>
            <a:endParaRPr sz="2400"/>
          </a:p>
          <a:p>
            <a:pPr marL="914400" marR="0" lvl="1" indent="-317500" algn="l" rtl="0">
              <a:lnSpc>
                <a:spcPct val="100000"/>
              </a:lnSpc>
              <a:spcBef>
                <a:spcPts val="0"/>
              </a:spcBef>
              <a:spcAft>
                <a:spcPts val="0"/>
              </a:spcAft>
              <a:buSzPts val="1400"/>
              <a:buChar char="▶"/>
            </a:pPr>
            <a:r>
              <a:rPr lang="en" sz="2400"/>
              <a:t>Follow-up received within recommended timeframe which vary by condition based on clinical practice guidelines (7, 14, or 30 day)</a:t>
            </a:r>
            <a:endParaRPr sz="2400"/>
          </a:p>
          <a:p>
            <a:pPr marL="914400" marR="0" lvl="0" indent="0" algn="l" rtl="0">
              <a:lnSpc>
                <a:spcPct val="100000"/>
              </a:lnSpc>
              <a:spcBef>
                <a:spcPts val="0"/>
              </a:spcBef>
              <a:spcAft>
                <a:spcPts val="0"/>
              </a:spcAft>
              <a:buNone/>
            </a:pPr>
            <a:endParaRPr/>
          </a:p>
          <a:p>
            <a:pPr marL="914400" marR="0" lvl="0" indent="0" algn="l" rtl="0">
              <a:lnSpc>
                <a:spcPct val="100000"/>
              </a:lnSpc>
              <a:spcBef>
                <a:spcPts val="0"/>
              </a:spcBef>
              <a:spcAft>
                <a:spcPts val="0"/>
              </a:spcAft>
              <a:buNone/>
            </a:pPr>
            <a:r>
              <a:rPr lang="en"/>
              <a:t>(see measure specifications handout)</a:t>
            </a:r>
            <a:endParaRPr/>
          </a:p>
          <a:p>
            <a:pPr marL="914400" lvl="0" indent="0" algn="l" rtl="0">
              <a:lnSpc>
                <a:spcPct val="115000"/>
              </a:lnSpc>
              <a:spcBef>
                <a:spcPts val="60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99"/>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sz="3000"/>
              <a:t>Timely follow-up after acute exacerbation of chronic conditions (con’t)</a:t>
            </a:r>
            <a:endParaRPr sz="3000"/>
          </a:p>
        </p:txBody>
      </p:sp>
      <p:sp>
        <p:nvSpPr>
          <p:cNvPr id="739" name="Google Shape;739;p99"/>
          <p:cNvSpPr txBox="1">
            <a:spLocks noGrp="1"/>
          </p:cNvSpPr>
          <p:nvPr>
            <p:ph type="body" idx="1"/>
          </p:nvPr>
        </p:nvSpPr>
        <p:spPr>
          <a:xfrm>
            <a:off x="228700" y="1066800"/>
            <a:ext cx="8693700" cy="4937700"/>
          </a:xfrm>
          <a:prstGeom prst="rect">
            <a:avLst/>
          </a:prstGeom>
        </p:spPr>
        <p:txBody>
          <a:bodyPr spcFirstLastPara="1" wrap="square" lIns="91425" tIns="45700" rIns="91425" bIns="45700" anchor="t" anchorCtr="0">
            <a:noAutofit/>
          </a:bodyPr>
          <a:lstStyle/>
          <a:p>
            <a:pPr marL="457200" marR="0" lvl="0" indent="-315468" algn="l" rtl="0">
              <a:lnSpc>
                <a:spcPct val="115000"/>
              </a:lnSpc>
              <a:spcBef>
                <a:spcPts val="600"/>
              </a:spcBef>
              <a:spcAft>
                <a:spcPts val="0"/>
              </a:spcAft>
              <a:buSzPts val="1368"/>
              <a:buChar char="▶"/>
            </a:pPr>
            <a:r>
              <a:rPr lang="en"/>
              <a:t>Advantages:</a:t>
            </a:r>
            <a:endParaRPr/>
          </a:p>
          <a:p>
            <a:pPr marL="914400" marR="0" lvl="1" indent="-315468" algn="l" rtl="0">
              <a:lnSpc>
                <a:spcPct val="100000"/>
              </a:lnSpc>
              <a:spcBef>
                <a:spcPts val="0"/>
              </a:spcBef>
              <a:spcAft>
                <a:spcPts val="0"/>
              </a:spcAft>
              <a:buSzPts val="1368"/>
              <a:buChar char="▶"/>
            </a:pPr>
            <a:r>
              <a:rPr lang="en"/>
              <a:t>NQF Endorsed (NQF 3455) with available measure specifications</a:t>
            </a:r>
            <a:endParaRPr/>
          </a:p>
          <a:p>
            <a:pPr marL="914400" marR="0" lvl="1" indent="-315468" algn="l" rtl="0">
              <a:lnSpc>
                <a:spcPct val="100000"/>
              </a:lnSpc>
              <a:spcBef>
                <a:spcPts val="0"/>
              </a:spcBef>
              <a:spcAft>
                <a:spcPts val="0"/>
              </a:spcAft>
              <a:buSzPts val="1368"/>
              <a:buChar char="▶"/>
            </a:pPr>
            <a:r>
              <a:rPr lang="en"/>
              <a:t>Follows </a:t>
            </a:r>
            <a:r>
              <a:rPr lang="en" sz="2300">
                <a:solidFill>
                  <a:schemeClr val="dk2"/>
                </a:solidFill>
              </a:rPr>
              <a:t>clinical practice guidelines, research demonstrating follow-up has a significant impact on patient outcomes</a:t>
            </a:r>
            <a:endParaRPr sz="2300">
              <a:solidFill>
                <a:schemeClr val="dk2"/>
              </a:solidFill>
            </a:endParaRPr>
          </a:p>
          <a:p>
            <a:pPr marL="914400" marR="0" lvl="1" indent="-315468" algn="l" rtl="0">
              <a:lnSpc>
                <a:spcPct val="100000"/>
              </a:lnSpc>
              <a:spcBef>
                <a:spcPts val="0"/>
              </a:spcBef>
              <a:spcAft>
                <a:spcPts val="0"/>
              </a:spcAft>
              <a:buSzPts val="1368"/>
              <a:buChar char="▶"/>
            </a:pPr>
            <a:r>
              <a:rPr lang="en" sz="2300">
                <a:solidFill>
                  <a:schemeClr val="dk2"/>
                </a:solidFill>
              </a:rPr>
              <a:t>Aligns with PQI conditions and MDPCP follow-up after discharge</a:t>
            </a:r>
            <a:endParaRPr sz="2300">
              <a:solidFill>
                <a:schemeClr val="dk2"/>
              </a:solidFill>
            </a:endParaRPr>
          </a:p>
          <a:p>
            <a:pPr marL="914400" marR="0" lvl="1" indent="-315468" algn="l" rtl="0">
              <a:lnSpc>
                <a:spcPct val="100000"/>
              </a:lnSpc>
              <a:spcBef>
                <a:spcPts val="0"/>
              </a:spcBef>
              <a:spcAft>
                <a:spcPts val="0"/>
              </a:spcAft>
              <a:buSzPts val="1368"/>
              <a:buChar char="▶"/>
            </a:pPr>
            <a:r>
              <a:rPr lang="en" sz="2300">
                <a:solidFill>
                  <a:schemeClr val="dk2"/>
                </a:solidFill>
              </a:rPr>
              <a:t>Addresses PMWG concerns that 14 day follow-up might not be appropriate for all conditions</a:t>
            </a:r>
            <a:endParaRPr sz="2600">
              <a:solidFill>
                <a:schemeClr val="dk1"/>
              </a:solidFill>
            </a:endParaRPr>
          </a:p>
          <a:p>
            <a:pPr marL="457200" lvl="0" indent="-315468" algn="l" rtl="0">
              <a:spcBef>
                <a:spcPts val="0"/>
              </a:spcBef>
              <a:spcAft>
                <a:spcPts val="0"/>
              </a:spcAft>
              <a:buSzPts val="1368"/>
              <a:buChar char="▶"/>
            </a:pPr>
            <a:r>
              <a:rPr lang="en"/>
              <a:t>Concerns:</a:t>
            </a:r>
            <a:endParaRPr/>
          </a:p>
          <a:p>
            <a:pPr marL="914400" lvl="1" indent="-315468" algn="l" rtl="0">
              <a:spcBef>
                <a:spcPts val="0"/>
              </a:spcBef>
              <a:spcAft>
                <a:spcPts val="0"/>
              </a:spcAft>
              <a:buSzPts val="1368"/>
              <a:buChar char="▶"/>
            </a:pPr>
            <a:r>
              <a:rPr lang="en"/>
              <a:t>Newly endorsed process measure, not widely used</a:t>
            </a:r>
            <a:endParaRPr/>
          </a:p>
          <a:p>
            <a:pPr marL="914400" lvl="1" indent="-315468" algn="l" rtl="0">
              <a:spcBef>
                <a:spcPts val="0"/>
              </a:spcBef>
              <a:spcAft>
                <a:spcPts val="0"/>
              </a:spcAft>
              <a:buSzPts val="1368"/>
              <a:buChar char="▶"/>
            </a:pPr>
            <a:r>
              <a:rPr lang="en"/>
              <a:t>Have not tested to see how Maryland compares to national or the variance in Maryland</a:t>
            </a:r>
            <a:endParaRPr/>
          </a:p>
          <a:p>
            <a:pPr marL="914400" lvl="1" indent="-315468" algn="l" rtl="0">
              <a:spcBef>
                <a:spcPts val="0"/>
              </a:spcBef>
              <a:spcAft>
                <a:spcPts val="0"/>
              </a:spcAft>
              <a:buSzPts val="1368"/>
              <a:buChar char="▶"/>
            </a:pPr>
            <a:r>
              <a:rPr lang="en"/>
              <a:t>Can only be calculated for Medicare with current data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00"/>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Discussion</a:t>
            </a:r>
            <a:endParaRPr/>
          </a:p>
        </p:txBody>
      </p:sp>
      <p:sp>
        <p:nvSpPr>
          <p:cNvPr id="746" name="Google Shape;746;p100"/>
          <p:cNvSpPr txBox="1">
            <a:spLocks noGrp="1"/>
          </p:cNvSpPr>
          <p:nvPr>
            <p:ph type="body" idx="1"/>
          </p:nvPr>
        </p:nvSpPr>
        <p:spPr>
          <a:xfrm>
            <a:off x="457200" y="1219200"/>
            <a:ext cx="8229600" cy="4937700"/>
          </a:xfrm>
          <a:prstGeom prst="rect">
            <a:avLst/>
          </a:prstGeom>
        </p:spPr>
        <p:txBody>
          <a:bodyPr spcFirstLastPara="1" wrap="square" lIns="91425" tIns="45700" rIns="91425" bIns="45700" anchor="t" anchorCtr="0">
            <a:noAutofit/>
          </a:bodyPr>
          <a:lstStyle/>
          <a:p>
            <a:pPr marL="457200" lvl="0" indent="-315468" algn="l" rtl="0">
              <a:spcBef>
                <a:spcPts val="600"/>
              </a:spcBef>
              <a:spcAft>
                <a:spcPts val="0"/>
              </a:spcAft>
              <a:buSzPts val="1368"/>
              <a:buChar char="▶"/>
            </a:pPr>
            <a:r>
              <a:rPr lang="en"/>
              <a:t>Should staff pursue modeling of follow-up measure for SIHIS goal?</a:t>
            </a:r>
            <a:endParaRPr/>
          </a:p>
          <a:p>
            <a:pPr marL="457200" lvl="0" indent="-315468" algn="l" rtl="0">
              <a:spcBef>
                <a:spcPts val="0"/>
              </a:spcBef>
              <a:spcAft>
                <a:spcPts val="0"/>
              </a:spcAft>
              <a:buSzPts val="1368"/>
              <a:buChar char="▶"/>
            </a:pPr>
            <a:r>
              <a:rPr lang="en"/>
              <a:t>Does this measure of follow-up address PMWG concerns raised recently?</a:t>
            </a:r>
            <a:endParaRPr/>
          </a:p>
          <a:p>
            <a:pPr marL="0" lvl="0" indent="0" algn="l" rtl="0">
              <a:spcBef>
                <a:spcPts val="600"/>
              </a:spcBef>
              <a:spcAft>
                <a:spcPts val="0"/>
              </a:spcAft>
              <a:buNone/>
            </a:pPr>
            <a:endParaRPr/>
          </a:p>
          <a:p>
            <a:pPr marL="457200" lvl="0" indent="-315468" algn="l" rtl="0">
              <a:spcBef>
                <a:spcPts val="600"/>
              </a:spcBef>
              <a:spcAft>
                <a:spcPts val="0"/>
              </a:spcAft>
              <a:buSzPts val="1368"/>
              <a:buChar char="▶"/>
            </a:pPr>
            <a:r>
              <a:rPr lang="en"/>
              <a:t>What are other measures that stakeholders believe should be explored for care transformation across the system goal?</a:t>
            </a:r>
            <a:endParaRPr/>
          </a:p>
          <a:p>
            <a:pPr marL="914400" lvl="1" indent="-315468" algn="l" rtl="0">
              <a:spcBef>
                <a:spcPts val="0"/>
              </a:spcBef>
              <a:spcAft>
                <a:spcPts val="0"/>
              </a:spcAft>
              <a:buClr>
                <a:srgbClr val="FF0000"/>
              </a:buClr>
              <a:buSzPts val="1368"/>
              <a:buChar char="▶"/>
            </a:pPr>
            <a:r>
              <a:rPr lang="en">
                <a:solidFill>
                  <a:srgbClr val="FF0000"/>
                </a:solidFill>
              </a:rPr>
              <a:t>Please bring potential measures to the January PMWG</a:t>
            </a:r>
            <a:endParaRPr>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0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Next Work Group Meeting</a:t>
            </a:r>
            <a:endParaRPr/>
          </a:p>
        </p:txBody>
      </p:sp>
      <p:sp>
        <p:nvSpPr>
          <p:cNvPr id="753" name="Google Shape;753;p101"/>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368"/>
              <a:buNone/>
            </a:pPr>
            <a:r>
              <a:rPr lang="en" sz="3200"/>
              <a:t>Next PMWG meeting is scheduled for </a:t>
            </a:r>
            <a:r>
              <a:rPr lang="en" sz="3200" b="1"/>
              <a:t>Wednesday, December 18</a:t>
            </a:r>
            <a:endParaRPr sz="3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RY 2021 Performance through June</a:t>
            </a:r>
            <a:endParaRPr/>
          </a:p>
        </p:txBody>
      </p:sp>
      <p:pic>
        <p:nvPicPr>
          <p:cNvPr id="422" name="Google Shape;422;p59"/>
          <p:cNvPicPr preferRelativeResize="0"/>
          <p:nvPr/>
        </p:nvPicPr>
        <p:blipFill>
          <a:blip r:embed="rId3">
            <a:alphaModFix/>
          </a:blip>
          <a:stretch>
            <a:fillRect/>
          </a:stretch>
        </p:blipFill>
        <p:spPr>
          <a:xfrm>
            <a:off x="155400" y="1999287"/>
            <a:ext cx="8531401" cy="3704588"/>
          </a:xfrm>
          <a:prstGeom prst="rect">
            <a:avLst/>
          </a:prstGeom>
          <a:noFill/>
          <a:ln>
            <a:noFill/>
          </a:ln>
        </p:spPr>
      </p:pic>
      <p:sp>
        <p:nvSpPr>
          <p:cNvPr id="423" name="Google Shape;423;p59"/>
          <p:cNvSpPr txBox="1">
            <a:spLocks noGrp="1"/>
          </p:cNvSpPr>
          <p:nvPr>
            <p:ph type="body" idx="1"/>
          </p:nvPr>
        </p:nvSpPr>
        <p:spPr>
          <a:xfrm>
            <a:off x="640775" y="1258525"/>
            <a:ext cx="8229600" cy="4937700"/>
          </a:xfrm>
          <a:prstGeom prst="rect">
            <a:avLst/>
          </a:prstGeom>
          <a:noFill/>
          <a:ln>
            <a:noFill/>
          </a:ln>
        </p:spPr>
        <p:txBody>
          <a:bodyPr spcFirstLastPara="1" wrap="square" lIns="91425" tIns="45700" rIns="91425" bIns="45700" anchor="t" anchorCtr="0">
            <a:noAutofit/>
          </a:bodyPr>
          <a:lstStyle/>
          <a:p>
            <a:pPr marL="457200" lvl="0" indent="-315468" algn="l" rtl="0">
              <a:lnSpc>
                <a:spcPct val="100000"/>
              </a:lnSpc>
              <a:spcBef>
                <a:spcPts val="600"/>
              </a:spcBef>
              <a:spcAft>
                <a:spcPts val="0"/>
              </a:spcAft>
              <a:buSzPts val="1368"/>
              <a:buChar char="▶"/>
            </a:pPr>
            <a:r>
              <a:rPr lang="en"/>
              <a:t>See handout for 14 payment program PPC trends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a:t>PPC Monitoring</a:t>
            </a:r>
            <a:endParaRPr/>
          </a:p>
        </p:txBody>
      </p:sp>
      <p:sp>
        <p:nvSpPr>
          <p:cNvPr id="430" name="Google Shape;430;p60"/>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Autofit/>
          </a:bodyPr>
          <a:lstStyle/>
          <a:p>
            <a:pPr marL="457200" lvl="0" indent="-315468" algn="l" rtl="0">
              <a:lnSpc>
                <a:spcPct val="100000"/>
              </a:lnSpc>
              <a:spcBef>
                <a:spcPts val="600"/>
              </a:spcBef>
              <a:spcAft>
                <a:spcPts val="0"/>
              </a:spcAft>
              <a:buSzPts val="1368"/>
              <a:buChar char="▶"/>
            </a:pPr>
            <a:r>
              <a:rPr lang="en"/>
              <a:t>HSCRC has excel reports to monitor all PPCs; will be developing in Tableau with CRISP</a:t>
            </a:r>
            <a:endParaRPr/>
          </a:p>
          <a:p>
            <a:pPr marL="914400" lvl="1" indent="-315468" algn="l" rtl="0">
              <a:lnSpc>
                <a:spcPct val="100000"/>
              </a:lnSpc>
              <a:spcBef>
                <a:spcPts val="0"/>
              </a:spcBef>
              <a:spcAft>
                <a:spcPts val="0"/>
              </a:spcAft>
              <a:buSzPts val="1368"/>
              <a:buChar char="▶"/>
            </a:pPr>
            <a:r>
              <a:rPr lang="en"/>
              <a:t>By PPC</a:t>
            </a:r>
            <a:endParaRPr/>
          </a:p>
          <a:p>
            <a:pPr marL="914400" lvl="1" indent="-315468" algn="l" rtl="0">
              <a:lnSpc>
                <a:spcPct val="100000"/>
              </a:lnSpc>
              <a:spcBef>
                <a:spcPts val="0"/>
              </a:spcBef>
              <a:spcAft>
                <a:spcPts val="0"/>
              </a:spcAft>
              <a:buSzPts val="1368"/>
              <a:buChar char="▶"/>
            </a:pPr>
            <a:r>
              <a:rPr lang="en"/>
              <a:t>By Hospital</a:t>
            </a:r>
            <a:endParaRPr/>
          </a:p>
          <a:p>
            <a:pPr marL="914400" lvl="1" indent="-315468" algn="l" rtl="0">
              <a:lnSpc>
                <a:spcPct val="100000"/>
              </a:lnSpc>
              <a:spcBef>
                <a:spcPts val="0"/>
              </a:spcBef>
              <a:spcAft>
                <a:spcPts val="0"/>
              </a:spcAft>
              <a:buSzPts val="1368"/>
              <a:buChar char="▶"/>
            </a:pPr>
            <a:r>
              <a:rPr lang="en"/>
              <a:t>By Status </a:t>
            </a:r>
            <a:endParaRPr/>
          </a:p>
          <a:p>
            <a:pPr marL="1371600" lvl="2" indent="-315466" algn="l" rtl="0">
              <a:lnSpc>
                <a:spcPct val="100000"/>
              </a:lnSpc>
              <a:spcBef>
                <a:spcPts val="0"/>
              </a:spcBef>
              <a:spcAft>
                <a:spcPts val="0"/>
              </a:spcAft>
              <a:buSzPts val="1368"/>
              <a:buChar char="▶"/>
            </a:pPr>
            <a:r>
              <a:rPr lang="en"/>
              <a:t>(payment, monitoring, serious reportable event)</a:t>
            </a:r>
            <a:endParaRPr/>
          </a:p>
        </p:txBody>
      </p:sp>
      <p:pic>
        <p:nvPicPr>
          <p:cNvPr id="431" name="Google Shape;431;p60"/>
          <p:cNvPicPr preferRelativeResize="0"/>
          <p:nvPr/>
        </p:nvPicPr>
        <p:blipFill>
          <a:blip r:embed="rId3">
            <a:alphaModFix/>
          </a:blip>
          <a:stretch>
            <a:fillRect/>
          </a:stretch>
        </p:blipFill>
        <p:spPr>
          <a:xfrm>
            <a:off x="111588" y="3632330"/>
            <a:ext cx="8920826" cy="3013595"/>
          </a:xfrm>
          <a:prstGeom prst="rect">
            <a:avLst/>
          </a:prstGeom>
          <a:noFill/>
          <a:ln>
            <a:noFill/>
          </a:ln>
        </p:spPr>
      </p:pic>
      <p:sp>
        <p:nvSpPr>
          <p:cNvPr id="432" name="Google Shape;432;p60"/>
          <p:cNvSpPr txBox="1"/>
          <p:nvPr/>
        </p:nvSpPr>
        <p:spPr>
          <a:xfrm>
            <a:off x="7019925" y="1686400"/>
            <a:ext cx="2124000" cy="2091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a:latin typeface="Cabin"/>
                <a:ea typeface="Cabin"/>
                <a:cs typeface="Cabin"/>
                <a:sym typeface="Cabin"/>
              </a:rPr>
              <a:t>HSCRC reached out to 8 hospitals with larger increases on specific monitoring PPCs to get additional information</a:t>
            </a:r>
            <a:endParaRPr sz="1800" b="0" i="0" u="none" strike="noStrike" cap="none">
              <a:solidFill>
                <a:srgbClr val="000000"/>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1"/>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Monitoring PPCs with Larger Increases</a:t>
            </a:r>
            <a:endParaRPr/>
          </a:p>
        </p:txBody>
      </p:sp>
      <p:graphicFrame>
        <p:nvGraphicFramePr>
          <p:cNvPr id="439" name="Google Shape;439;p61"/>
          <p:cNvGraphicFramePr/>
          <p:nvPr/>
        </p:nvGraphicFramePr>
        <p:xfrm>
          <a:off x="187700" y="1236950"/>
          <a:ext cx="8646400" cy="4760706"/>
        </p:xfrm>
        <a:graphic>
          <a:graphicData uri="http://schemas.openxmlformats.org/drawingml/2006/table">
            <a:tbl>
              <a:tblPr>
                <a:noFill/>
                <a:tableStyleId>{AEEC035E-8CDC-42C8-AD4D-050D46ABCA7F}</a:tableStyleId>
              </a:tblPr>
              <a:tblGrid>
                <a:gridCol w="724200"/>
                <a:gridCol w="5236100"/>
                <a:gridCol w="1407225"/>
                <a:gridCol w="1278875"/>
              </a:tblGrid>
              <a:tr h="0">
                <a:tc>
                  <a:txBody>
                    <a:bodyPr/>
                    <a:lstStyle/>
                    <a:p>
                      <a:pPr marL="0" lvl="0" indent="0" algn="r" rtl="0">
                        <a:lnSpc>
                          <a:spcPct val="115000"/>
                        </a:lnSpc>
                        <a:spcBef>
                          <a:spcPts val="0"/>
                        </a:spcBef>
                        <a:spcAft>
                          <a:spcPts val="0"/>
                        </a:spcAft>
                        <a:buNone/>
                      </a:pPr>
                      <a:r>
                        <a:rPr lang="en"/>
                        <a:t>PPC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PPC Description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2018 OE Ratio</a:t>
                      </a:r>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2019 OE Ratio</a:t>
                      </a:r>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0">
                <a:tc>
                  <a:txBody>
                    <a:bodyPr/>
                    <a:lstStyle/>
                    <a:p>
                      <a:pPr marL="0" lvl="0" indent="0" algn="r" rtl="0">
                        <a:lnSpc>
                          <a:spcPct val="115000"/>
                        </a:lnSpc>
                        <a:spcBef>
                          <a:spcPts val="0"/>
                        </a:spcBef>
                        <a:spcAft>
                          <a:spcPts val="0"/>
                        </a:spcAft>
                        <a:buNone/>
                      </a:pPr>
                      <a:r>
                        <a:rPr lang="en"/>
                        <a:t>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Other Pulmonary Complications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0.88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1.53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33400">
                <a:tc>
                  <a:txBody>
                    <a:bodyPr/>
                    <a:lstStyle/>
                    <a:p>
                      <a:pPr marL="0" lvl="0" indent="0" algn="r" rtl="0">
                        <a:lnSpc>
                          <a:spcPct val="115000"/>
                        </a:lnSpc>
                        <a:spcBef>
                          <a:spcPts val="0"/>
                        </a:spcBef>
                        <a:spcAft>
                          <a:spcPts val="0"/>
                        </a:spcAft>
                        <a:buNone/>
                      </a:pPr>
                      <a:r>
                        <a:rPr lang="en"/>
                        <a:t>17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Major Gastrointestinal Complications without Transfusion or Significant Bleeding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1.89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33400">
                <a:tc>
                  <a:txBody>
                    <a:bodyPr/>
                    <a:lstStyle/>
                    <a:p>
                      <a:pPr marL="0" lvl="0" indent="0" algn="r" rtl="0">
                        <a:lnSpc>
                          <a:spcPct val="115000"/>
                        </a:lnSpc>
                        <a:spcBef>
                          <a:spcPts val="0"/>
                        </a:spcBef>
                        <a:spcAft>
                          <a:spcPts val="0"/>
                        </a:spcAft>
                        <a:buNone/>
                      </a:pPr>
                      <a:r>
                        <a:rPr lang="en"/>
                        <a:t>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Major Gastrointestinal Complications with Transfusion or Significant Bleeding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0.83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61950">
                <a:tc>
                  <a:txBody>
                    <a:bodyPr/>
                    <a:lstStyle/>
                    <a:p>
                      <a:pPr marL="0" lvl="0" indent="0" algn="r" rtl="0">
                        <a:lnSpc>
                          <a:spcPct val="115000"/>
                        </a:lnSpc>
                        <a:spcBef>
                          <a:spcPts val="0"/>
                        </a:spcBef>
                        <a:spcAft>
                          <a:spcPts val="0"/>
                        </a:spcAft>
                        <a:buNone/>
                      </a:pPr>
                      <a:r>
                        <a:rPr lang="en" b="1">
                          <a:highlight>
                            <a:srgbClr val="FFFF00"/>
                          </a:highlight>
                        </a:rPr>
                        <a:t>27</a:t>
                      </a:r>
                      <a:endParaRPr b="1">
                        <a:highlight>
                          <a:srgbClr val="FFFF00"/>
                        </a:highligh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Post-Hemorrhagic &amp; Other Acute Anemia with Transfusion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0.85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0">
                <a:tc>
                  <a:txBody>
                    <a:bodyPr/>
                    <a:lstStyle/>
                    <a:p>
                      <a:pPr marL="0" lvl="0" indent="0" algn="r" rtl="0">
                        <a:lnSpc>
                          <a:spcPct val="115000"/>
                        </a:lnSpc>
                        <a:spcBef>
                          <a:spcPts val="0"/>
                        </a:spcBef>
                        <a:spcAft>
                          <a:spcPts val="0"/>
                        </a:spcAft>
                        <a:buNone/>
                      </a:pPr>
                      <a:r>
                        <a:rPr lang="en"/>
                        <a:t>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Poisonings Except from Anesthesia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0.76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1.79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0">
                <a:tc>
                  <a:txBody>
                    <a:bodyPr/>
                    <a:lstStyle/>
                    <a:p>
                      <a:pPr marL="0" lvl="0" indent="0" algn="r" rtl="0">
                        <a:lnSpc>
                          <a:spcPct val="115000"/>
                        </a:lnSpc>
                        <a:spcBef>
                          <a:spcPts val="0"/>
                        </a:spcBef>
                        <a:spcAft>
                          <a:spcPts val="0"/>
                        </a:spcAft>
                        <a:buNone/>
                      </a:pPr>
                      <a:r>
                        <a:rPr lang="en"/>
                        <a:t>31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Decubitus Ulcer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0.65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1.77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33400">
                <a:tc>
                  <a:txBody>
                    <a:bodyPr/>
                    <a:lstStyle/>
                    <a:p>
                      <a:pPr marL="0" lvl="0" indent="0" algn="r" rtl="0">
                        <a:lnSpc>
                          <a:spcPct val="115000"/>
                        </a:lnSpc>
                        <a:spcBef>
                          <a:spcPts val="0"/>
                        </a:spcBef>
                        <a:spcAft>
                          <a:spcPts val="0"/>
                        </a:spcAft>
                        <a:buNone/>
                      </a:pPr>
                      <a:r>
                        <a:rPr lang="en" b="1">
                          <a:highlight>
                            <a:srgbClr val="FFFF00"/>
                          </a:highlight>
                        </a:rPr>
                        <a:t>40</a:t>
                      </a:r>
                      <a:endParaRPr b="1">
                        <a:highlight>
                          <a:srgbClr val="FFFF00"/>
                        </a:highligh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Post-Operative Hemorrhage &amp; Hematoma without Hemorrhage Control Procedure or I&amp;D Proc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0.96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33400">
                <a:tc>
                  <a:txBody>
                    <a:bodyPr/>
                    <a:lstStyle/>
                    <a:p>
                      <a:pPr marL="0" lvl="0" indent="0" algn="r" rtl="0">
                        <a:lnSpc>
                          <a:spcPct val="115000"/>
                        </a:lnSpc>
                        <a:spcBef>
                          <a:spcPts val="0"/>
                        </a:spcBef>
                        <a:spcAft>
                          <a:spcPts val="0"/>
                        </a:spcAft>
                        <a:buNone/>
                      </a:pPr>
                      <a:r>
                        <a:rPr lang="en"/>
                        <a:t>52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Inflammation &amp; Other Complications of Devices, Implants or Grafts Except Vascular Infection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0.84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1.51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440" name="Google Shape;440;p61"/>
          <p:cNvSpPr txBox="1"/>
          <p:nvPr/>
        </p:nvSpPr>
        <p:spPr>
          <a:xfrm>
            <a:off x="1338825" y="6325775"/>
            <a:ext cx="74952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bin"/>
                <a:ea typeface="Cabin"/>
                <a:cs typeface="Cabin"/>
                <a:sym typeface="Cabin"/>
              </a:rPr>
              <a:t>PPCs 27 and 40 had modest OE increases; however these represented 48 and 61 additional observed PPCs (respectively) and were some of the final cuts in CAEM discussions.</a:t>
            </a:r>
            <a:endParaRPr>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2"/>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Palliative Care Update</a:t>
            </a:r>
            <a:endParaRPr/>
          </a:p>
        </p:txBody>
      </p:sp>
      <p:sp>
        <p:nvSpPr>
          <p:cNvPr id="447" name="Google Shape;447;p62"/>
          <p:cNvSpPr txBox="1">
            <a:spLocks noGrp="1"/>
          </p:cNvSpPr>
          <p:nvPr>
            <p:ph type="body" idx="1"/>
          </p:nvPr>
        </p:nvSpPr>
        <p:spPr>
          <a:xfrm>
            <a:off x="457200" y="1219200"/>
            <a:ext cx="8229600" cy="5444100"/>
          </a:xfrm>
          <a:prstGeom prst="rect">
            <a:avLst/>
          </a:prstGeom>
        </p:spPr>
        <p:txBody>
          <a:bodyPr spcFirstLastPara="1" wrap="square" lIns="91425" tIns="45700" rIns="91425" bIns="45700" anchor="t" anchorCtr="0">
            <a:noAutofit/>
          </a:bodyPr>
          <a:lstStyle/>
          <a:p>
            <a:pPr marL="457200" lvl="0" indent="-315468" algn="l" rtl="0">
              <a:spcBef>
                <a:spcPts val="600"/>
              </a:spcBef>
              <a:spcAft>
                <a:spcPts val="0"/>
              </a:spcAft>
              <a:buSzPts val="1368"/>
              <a:buChar char="▶"/>
            </a:pPr>
            <a:r>
              <a:rPr lang="en"/>
              <a:t>HSCRC has confirmed with 3M that the grouper logic </a:t>
            </a:r>
            <a:r>
              <a:rPr lang="en" u="sng"/>
              <a:t>already excludes</a:t>
            </a:r>
            <a:r>
              <a:rPr lang="en"/>
              <a:t> cases with a palliati</a:t>
            </a:r>
            <a:r>
              <a:rPr lang="en">
                <a:solidFill>
                  <a:srgbClr val="000000"/>
                </a:solidFill>
              </a:rPr>
              <a:t>ve care diagnosis:</a:t>
            </a:r>
            <a:endParaRPr>
              <a:solidFill>
                <a:srgbClr val="000000"/>
              </a:solidFill>
            </a:endParaRPr>
          </a:p>
          <a:p>
            <a:pPr marL="0" lvl="0" indent="0" algn="l" rtl="0">
              <a:lnSpc>
                <a:spcPct val="115000"/>
              </a:lnSpc>
              <a:spcBef>
                <a:spcPts val="1200"/>
              </a:spcBef>
              <a:spcAft>
                <a:spcPts val="0"/>
              </a:spcAft>
              <a:buNone/>
            </a:pPr>
            <a:r>
              <a:rPr lang="en" sz="1800" b="1">
                <a:solidFill>
                  <a:srgbClr val="FF0000"/>
                </a:solidFill>
                <a:latin typeface="Arial"/>
                <a:ea typeface="Arial"/>
                <a:cs typeface="Arial"/>
                <a:sym typeface="Arial"/>
              </a:rPr>
              <a:t>3M response:  </a:t>
            </a:r>
            <a:r>
              <a:rPr lang="en" sz="1800">
                <a:latin typeface="Arial"/>
                <a:ea typeface="Arial"/>
                <a:cs typeface="Arial"/>
                <a:sym typeface="Arial"/>
              </a:rPr>
              <a:t>Z515- Encounter for Palliative Care is a global exclusion for PPC* (so only PPC 45 should be able to be assigned for these cases).   </a:t>
            </a:r>
            <a:endParaRPr sz="1800">
              <a:solidFill>
                <a:srgbClr val="FF0000"/>
              </a:solidFill>
              <a:highlight>
                <a:srgbClr val="FFFF00"/>
              </a:highlight>
              <a:latin typeface="Arial"/>
              <a:ea typeface="Arial"/>
              <a:cs typeface="Arial"/>
              <a:sym typeface="Arial"/>
            </a:endParaRPr>
          </a:p>
          <a:p>
            <a:pPr marL="457200" lvl="0" indent="0" algn="l" rtl="0">
              <a:lnSpc>
                <a:spcPct val="115000"/>
              </a:lnSpc>
              <a:spcBef>
                <a:spcPts val="1200"/>
              </a:spcBef>
              <a:spcAft>
                <a:spcPts val="0"/>
              </a:spcAft>
              <a:buNone/>
            </a:pPr>
            <a:r>
              <a:rPr lang="en" sz="1800">
                <a:latin typeface="Arial"/>
                <a:ea typeface="Arial"/>
                <a:cs typeface="Arial"/>
                <a:sym typeface="Arial"/>
              </a:rPr>
              <a:t>“*In the PPC v36 documentation this code is listed under DXs that are required to be POA, but this code is also on the APR pre-existing list.  This should mean that regardless of the POA value on the record, when the record is processed by PPC we should see in the PPC flags that this code is processed as having the POA status set to ‘considered POA’.”</a:t>
            </a:r>
            <a:endParaRPr sz="1800">
              <a:latin typeface="Arial"/>
              <a:ea typeface="Arial"/>
              <a:cs typeface="Arial"/>
              <a:sym typeface="Arial"/>
            </a:endParaRPr>
          </a:p>
          <a:p>
            <a:pPr marL="457200" lvl="0" indent="-315468" algn="l" rtl="0">
              <a:spcBef>
                <a:spcPts val="1200"/>
              </a:spcBef>
              <a:spcAft>
                <a:spcPts val="0"/>
              </a:spcAft>
              <a:buSzPts val="1368"/>
              <a:buChar char="▶"/>
            </a:pPr>
            <a:r>
              <a:rPr lang="en"/>
              <a:t>Staff propose to remove Palliative Care exclusion from MHAC program, as is duplicative of 3M PPC Grouper</a:t>
            </a:r>
            <a:endParaRPr/>
          </a:p>
          <a:p>
            <a:pPr marL="914400" lvl="1" indent="-315468" algn="l" rtl="0">
              <a:spcBef>
                <a:spcPts val="0"/>
              </a:spcBef>
              <a:spcAft>
                <a:spcPts val="0"/>
              </a:spcAft>
              <a:buSzPts val="1368"/>
              <a:buChar char="▶"/>
            </a:pPr>
            <a:r>
              <a:rPr lang="en"/>
              <a:t>This update will not substantively change the data (2 discharges statewide had PPC 45 assigned).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3"/>
          <p:cNvSpPr txBox="1">
            <a:spLocks noGrp="1"/>
          </p:cNvSpPr>
          <p:nvPr>
            <p:ph type="title"/>
          </p:nvPr>
        </p:nvSpPr>
        <p:spPr>
          <a:xfrm>
            <a:off x="457200" y="152400"/>
            <a:ext cx="8229600" cy="990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Modeling for Draft Policy</a:t>
            </a:r>
            <a:endParaRPr/>
          </a:p>
        </p:txBody>
      </p:sp>
      <p:sp>
        <p:nvSpPr>
          <p:cNvPr id="454" name="Google Shape;454;p63"/>
          <p:cNvSpPr txBox="1">
            <a:spLocks noGrp="1"/>
          </p:cNvSpPr>
          <p:nvPr>
            <p:ph type="body" idx="1"/>
          </p:nvPr>
        </p:nvSpPr>
        <p:spPr>
          <a:xfrm>
            <a:off x="457200" y="1219200"/>
            <a:ext cx="8229600" cy="4937700"/>
          </a:xfrm>
          <a:prstGeom prst="rect">
            <a:avLst/>
          </a:prstGeom>
        </p:spPr>
        <p:txBody>
          <a:bodyPr spcFirstLastPara="1" wrap="square" lIns="91425" tIns="45700" rIns="91425" bIns="45700" anchor="t" anchorCtr="0">
            <a:noAutofit/>
          </a:bodyPr>
          <a:lstStyle/>
          <a:p>
            <a:pPr marL="457200" lvl="0" indent="-315468" algn="l" rtl="0">
              <a:spcBef>
                <a:spcPts val="600"/>
              </a:spcBef>
              <a:spcAft>
                <a:spcPts val="0"/>
              </a:spcAft>
              <a:buSzPts val="1368"/>
              <a:buChar char="▶"/>
            </a:pPr>
            <a:r>
              <a:rPr lang="en" b="1"/>
              <a:t>Performance standards (Base Period): </a:t>
            </a:r>
            <a:r>
              <a:rPr lang="en"/>
              <a:t> FY 2018 and FY 2019</a:t>
            </a:r>
            <a:endParaRPr/>
          </a:p>
          <a:p>
            <a:pPr marL="457200" lvl="0" indent="-315468" algn="l" rtl="0">
              <a:spcBef>
                <a:spcPts val="0"/>
              </a:spcBef>
              <a:spcAft>
                <a:spcPts val="0"/>
              </a:spcAft>
              <a:buSzPts val="1368"/>
              <a:buChar char="▶"/>
            </a:pPr>
            <a:r>
              <a:rPr lang="en" b="1"/>
              <a:t>Performance period:</a:t>
            </a:r>
            <a:r>
              <a:rPr lang="en"/>
              <a:t>  FY 2019 for modeling; CY 2020 for RY 2022 policy</a:t>
            </a:r>
            <a:endParaRPr/>
          </a:p>
          <a:p>
            <a:pPr marL="457200" lvl="0" indent="0" algn="l" rtl="0">
              <a:spcBef>
                <a:spcPts val="600"/>
              </a:spcBef>
              <a:spcAft>
                <a:spcPts val="0"/>
              </a:spcAft>
              <a:buNone/>
            </a:pPr>
            <a:endParaRPr/>
          </a:p>
          <a:p>
            <a:pPr marL="457200" lvl="0" indent="-315468" algn="l" rtl="0">
              <a:spcBef>
                <a:spcPts val="600"/>
              </a:spcBef>
              <a:spcAft>
                <a:spcPts val="0"/>
              </a:spcAft>
              <a:buSzPts val="1368"/>
              <a:buChar char="▶"/>
            </a:pPr>
            <a:r>
              <a:rPr lang="en"/>
              <a:t>Maintain the 14 PPCs in payment program and attainment-only methodology</a:t>
            </a:r>
            <a:endParaRPr/>
          </a:p>
          <a:p>
            <a:pPr marL="457200" lvl="0" indent="-315468" algn="l" rtl="0">
              <a:spcBef>
                <a:spcPts val="0"/>
              </a:spcBef>
              <a:spcAft>
                <a:spcPts val="0"/>
              </a:spcAft>
              <a:buSzPts val="1368"/>
              <a:buChar char="▶"/>
            </a:pPr>
            <a:r>
              <a:rPr lang="en"/>
              <a:t>Maintain revenue adjustment scale</a:t>
            </a:r>
            <a:endParaRPr/>
          </a:p>
          <a:p>
            <a:pPr marL="914400" lvl="1" indent="-315468" algn="l" rtl="0">
              <a:spcBef>
                <a:spcPts val="0"/>
              </a:spcBef>
              <a:spcAft>
                <a:spcPts val="0"/>
              </a:spcAft>
              <a:buSzPts val="1368"/>
              <a:buChar char="▶"/>
            </a:pPr>
            <a:r>
              <a:rPr lang="en"/>
              <a:t>Need to discuss any potential cutpoint modifications but current modeling does not propose any change</a:t>
            </a:r>
            <a:endParaRPr/>
          </a:p>
          <a:p>
            <a:pPr marL="457200" lvl="0" indent="0" algn="l" rtl="0">
              <a:spcBef>
                <a:spcPts val="600"/>
              </a:spcBef>
              <a:spcAft>
                <a:spcPts val="0"/>
              </a:spcAft>
              <a:buNone/>
            </a:pPr>
            <a:endParaRPr/>
          </a:p>
        </p:txBody>
      </p:sp>
    </p:spTree>
  </p:cSld>
  <p:clrMapOvr>
    <a:masterClrMapping/>
  </p:clrMapOvr>
</p:sld>
</file>

<file path=ppt/theme/theme1.xml><?xml version="1.0" encoding="utf-8"?>
<a:theme xmlns:a="http://schemas.openxmlformats.org/drawingml/2006/main" name="HSCRC - Maryland">
  <a:themeElements>
    <a:clrScheme name="Custom 1">
      <a:dk1>
        <a:srgbClr val="000000"/>
      </a:dk1>
      <a:lt1>
        <a:srgbClr val="FFFFFF"/>
      </a:lt1>
      <a:dk2>
        <a:srgbClr val="464653"/>
      </a:dk2>
      <a:lt2>
        <a:srgbClr val="DDE9EC"/>
      </a:lt2>
      <a:accent1>
        <a:srgbClr val="C00000"/>
      </a:accent1>
      <a:accent2>
        <a:srgbClr val="7F7F7F"/>
      </a:accent2>
      <a:accent3>
        <a:srgbClr val="E8E2E0"/>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SCRC - Maryland">
  <a:themeElements>
    <a:clrScheme name="Custom 1">
      <a:dk1>
        <a:srgbClr val="000000"/>
      </a:dk1>
      <a:lt1>
        <a:srgbClr val="FFFFFF"/>
      </a:lt1>
      <a:dk2>
        <a:srgbClr val="464653"/>
      </a:dk2>
      <a:lt2>
        <a:srgbClr val="DDE9EC"/>
      </a:lt2>
      <a:accent1>
        <a:srgbClr val="C00000"/>
      </a:accent1>
      <a:accent2>
        <a:srgbClr val="7F7F7F"/>
      </a:accent2>
      <a:accent3>
        <a:srgbClr val="E8E2E0"/>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SCRC - Maryland">
  <a:themeElements>
    <a:clrScheme name="Custom 1">
      <a:dk1>
        <a:srgbClr val="000000"/>
      </a:dk1>
      <a:lt1>
        <a:srgbClr val="FFFFFF"/>
      </a:lt1>
      <a:dk2>
        <a:srgbClr val="464653"/>
      </a:dk2>
      <a:lt2>
        <a:srgbClr val="DDE9EC"/>
      </a:lt2>
      <a:accent1>
        <a:srgbClr val="C00000"/>
      </a:accent1>
      <a:accent2>
        <a:srgbClr val="7F7F7F"/>
      </a:accent2>
      <a:accent3>
        <a:srgbClr val="E8E2E0"/>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SCRC - Maryland">
  <a:themeElements>
    <a:clrScheme name="Custom 1">
      <a:dk1>
        <a:srgbClr val="000000"/>
      </a:dk1>
      <a:lt1>
        <a:srgbClr val="FFFFFF"/>
      </a:lt1>
      <a:dk2>
        <a:srgbClr val="464653"/>
      </a:dk2>
      <a:lt2>
        <a:srgbClr val="DDE9EC"/>
      </a:lt2>
      <a:accent1>
        <a:srgbClr val="C00000"/>
      </a:accent1>
      <a:accent2>
        <a:srgbClr val="7F7F7F"/>
      </a:accent2>
      <a:accent3>
        <a:srgbClr val="E8E2E0"/>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DAF8F7-AAF8-470E-872D-E9D500C96D92}"/>
</file>

<file path=customXml/itemProps2.xml><?xml version="1.0" encoding="utf-8"?>
<ds:datastoreItem xmlns:ds="http://schemas.openxmlformats.org/officeDocument/2006/customXml" ds:itemID="{ED11907F-9C18-475E-A832-F2582739D19A}"/>
</file>

<file path=customXml/itemProps3.xml><?xml version="1.0" encoding="utf-8"?>
<ds:datastoreItem xmlns:ds="http://schemas.openxmlformats.org/officeDocument/2006/customXml" ds:itemID="{2A62A28D-8FDA-493C-B2F7-011ED6008277}"/>
</file>

<file path=docProps/app.xml><?xml version="1.0" encoding="utf-8"?>
<Properties xmlns="http://schemas.openxmlformats.org/officeDocument/2006/extended-properties" xmlns:vt="http://schemas.openxmlformats.org/officeDocument/2006/docPropsVTypes">
  <TotalTime>1</TotalTime>
  <Words>2882</Words>
  <Application>Microsoft Office PowerPoint</Application>
  <PresentationFormat>On-screen Show (4:3)</PresentationFormat>
  <Paragraphs>417</Paragraphs>
  <Slides>47</Slides>
  <Notes>47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47</vt:i4>
      </vt:variant>
    </vt:vector>
  </HeadingPairs>
  <TitlesOfParts>
    <vt:vector size="61" baseType="lpstr">
      <vt:lpstr>Gill Sans MT</vt:lpstr>
      <vt:lpstr>Bookman Old Style</vt:lpstr>
      <vt:lpstr>Calibri</vt:lpstr>
      <vt:lpstr>Trebuchet MS</vt:lpstr>
      <vt:lpstr>Noto Sans Symbols</vt:lpstr>
      <vt:lpstr>Times New Roman</vt:lpstr>
      <vt:lpstr>Georgia</vt:lpstr>
      <vt:lpstr>Gill Sans</vt:lpstr>
      <vt:lpstr>Cabin</vt:lpstr>
      <vt:lpstr>Arial</vt:lpstr>
      <vt:lpstr>HSCRC - Maryland</vt:lpstr>
      <vt:lpstr>HSCRC - Maryland</vt:lpstr>
      <vt:lpstr>HSCRC - Maryland</vt:lpstr>
      <vt:lpstr>1_HSCRC - Maryland</vt:lpstr>
      <vt:lpstr>Performance Measurement Work Group Meeting</vt:lpstr>
      <vt:lpstr>Agenda</vt:lpstr>
      <vt:lpstr>Maryland Hospital Acquired Conditions (MHAC)Program   </vt:lpstr>
      <vt:lpstr>MHAC Considerations for for RY 2022 </vt:lpstr>
      <vt:lpstr>RY 2021 Performance through June</vt:lpstr>
      <vt:lpstr>PPC Monitoring</vt:lpstr>
      <vt:lpstr>Monitoring PPCs with Larger Increases</vt:lpstr>
      <vt:lpstr>Palliative Care Update</vt:lpstr>
      <vt:lpstr>Modeling for Draft Policy</vt:lpstr>
      <vt:lpstr>RY2022 Performance Standards</vt:lpstr>
      <vt:lpstr>Should there be a minimum cutoff on number of PPCs for hospital inclusion?</vt:lpstr>
      <vt:lpstr>Revenue Adjustments</vt:lpstr>
      <vt:lpstr>Next Steps:  Draft Policy December Commission Meeting</vt:lpstr>
      <vt:lpstr>RRIP</vt:lpstr>
      <vt:lpstr>Semi-final Readmission Measure - Update</vt:lpstr>
      <vt:lpstr>Disparity Measure - Options for Discussion</vt:lpstr>
      <vt:lpstr>Policy Considerations</vt:lpstr>
      <vt:lpstr>PowerPoint Presentation</vt:lpstr>
      <vt:lpstr>PowerPoint Presentation</vt:lpstr>
      <vt:lpstr>Scoring approaches</vt:lpstr>
      <vt:lpstr>Quality Based Reimbursement (QBR) Program   </vt:lpstr>
      <vt:lpstr>QBR RY 2022 Draft Recommendations</vt:lpstr>
      <vt:lpstr>Option to Add OP-18b</vt:lpstr>
      <vt:lpstr>QBR Redesign Sub-group: Among the  Topics to be Considered</vt:lpstr>
      <vt:lpstr>Max Guardrail Update  </vt:lpstr>
      <vt:lpstr>Maximum Revenue Quality Guardrail</vt:lpstr>
      <vt:lpstr>Potentially Avoidable Utilization (PAU) Program   </vt:lpstr>
      <vt:lpstr>Future iterations of avoidable admissions</vt:lpstr>
      <vt:lpstr>RY2021 Adjustment</vt:lpstr>
      <vt:lpstr>RY2022 and beyond</vt:lpstr>
      <vt:lpstr>Measurement Report</vt:lpstr>
      <vt:lpstr>State Integrated Health Improvement Strategy (SIHIS) Maryland’s Quality and Population Health Strategy  </vt:lpstr>
      <vt:lpstr>Diverse Approaches for  Statewide Integrated Health Improvement Strategy (SIHIS)</vt:lpstr>
      <vt:lpstr>Potential Examples of Shared Outcomes and Goals</vt:lpstr>
      <vt:lpstr>Guiding Principles for Maryland’s Integrated Health Improvement Strategy</vt:lpstr>
      <vt:lpstr>1. Hospital Quality &amp; Pay-for-Performance under the TCOC Model</vt:lpstr>
      <vt:lpstr>2. Care Transformation Across the System</vt:lpstr>
      <vt:lpstr>3. Total Population Health: Strategy for Starting with Diabetes</vt:lpstr>
      <vt:lpstr>What Has CMMI Said?   </vt:lpstr>
      <vt:lpstr>Process for Establishing Targets and Being Successful</vt:lpstr>
      <vt:lpstr>Structure of Statewide Integrated Health Improvement Strategy (SIHIS)</vt:lpstr>
      <vt:lpstr>Next Steps for Measures Under Consideration</vt:lpstr>
      <vt:lpstr>Follow Up After Discharge</vt:lpstr>
      <vt:lpstr>Timely follow-up after acute exacerbation of chronic conditions</vt:lpstr>
      <vt:lpstr>Timely follow-up after acute exacerbation of chronic conditions (con’t)</vt:lpstr>
      <vt:lpstr>Discussion</vt:lpstr>
      <vt:lpstr>Next Work Group Meeting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Measurement Work Group Meeting</dc:title>
  <dc:creator>Dianne Feeney</dc:creator>
  <cp:lastModifiedBy>Dianne Feeney</cp:lastModifiedBy>
  <cp:revision>1</cp:revision>
  <dcterms:modified xsi:type="dcterms:W3CDTF">2019-11-15T17:46:22Z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