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44.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7.xml" ContentType="application/vnd.openxmlformats-officedocument.presentationml.slideLayout+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 id="2147483683"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m+Wjx+944uBR33pzocxIJId/x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 Cooksey -MDH-" initials="" lastIdx="4" clrIdx="0"/>
  <p:cmAuthor id="1" name="Deon Joyce -MDH-"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33" name="Google Shape;5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49" name="Google Shape;54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sz="1200">
                <a:latin typeface="Calibri"/>
                <a:ea typeface="Calibri"/>
                <a:cs typeface="Calibri"/>
                <a:sym typeface="Calibri"/>
              </a:rPr>
              <a:t>15</a:t>
            </a:fld>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b1fbc40b7e_1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b1fbc40b7e_1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g2b1fbc40b7e_1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b10f4a557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2b10f4a5570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6" name="Google Shape;566;g2b10f4a5570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b1fbc40b7e_5_217:notes"/>
          <p:cNvSpPr>
            <a:spLocks noGrp="1" noRot="1" noChangeAspect="1"/>
          </p:cNvSpPr>
          <p:nvPr>
            <p:ph type="sldImg" idx="2"/>
          </p:nvPr>
        </p:nvSpPr>
        <p:spPr>
          <a:xfrm>
            <a:off x="702232" y="1143000"/>
            <a:ext cx="5453536" cy="308594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2b1fbc40b7e_5_217:notes"/>
          <p:cNvSpPr txBox="1">
            <a:spLocks noGrp="1"/>
          </p:cNvSpPr>
          <p:nvPr>
            <p:ph type="body" idx="1"/>
          </p:nvPr>
        </p:nvSpPr>
        <p:spPr>
          <a:xfrm>
            <a:off x="685800" y="4400550"/>
            <a:ext cx="5486400" cy="3600450"/>
          </a:xfrm>
          <a:prstGeom prst="rect">
            <a:avLst/>
          </a:prstGeom>
          <a:noFill/>
          <a:ln>
            <a:noFill/>
          </a:ln>
        </p:spPr>
        <p:txBody>
          <a:bodyPr spcFirstLastPara="1" wrap="square" lIns="91275" tIns="45625" rIns="91275" bIns="45625" anchor="t" anchorCtr="0">
            <a:noAutofit/>
          </a:bodyPr>
          <a:lstStyle/>
          <a:p>
            <a:pPr marL="444500" lvl="0" indent="-139700" algn="l" rtl="0">
              <a:lnSpc>
                <a:spcPct val="100000"/>
              </a:lnSpc>
              <a:spcBef>
                <a:spcPts val="0"/>
              </a:spcBef>
              <a:spcAft>
                <a:spcPts val="0"/>
              </a:spcAft>
              <a:buSzPts val="1400"/>
              <a:buFont typeface="Arial"/>
              <a:buNone/>
            </a:pPr>
            <a:endParaRPr sz="1400"/>
          </a:p>
        </p:txBody>
      </p:sp>
      <p:sp>
        <p:nvSpPr>
          <p:cNvPr id="573" name="Google Shape;573;g2b1fbc40b7e_5_217:notes"/>
          <p:cNvSpPr txBox="1">
            <a:spLocks noGrp="1"/>
          </p:cNvSpPr>
          <p:nvPr>
            <p:ph type="sldNum" idx="12"/>
          </p:nvPr>
        </p:nvSpPr>
        <p:spPr>
          <a:xfrm>
            <a:off x="3884614" y="8685214"/>
            <a:ext cx="2971800" cy="458787"/>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b1fbc40b7e_5_242:notes"/>
          <p:cNvSpPr>
            <a:spLocks noGrp="1" noRot="1" noChangeAspect="1"/>
          </p:cNvSpPr>
          <p:nvPr>
            <p:ph type="sldImg" idx="2"/>
          </p:nvPr>
        </p:nvSpPr>
        <p:spPr>
          <a:xfrm>
            <a:off x="702232" y="1143000"/>
            <a:ext cx="5453536" cy="308594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2b1fbc40b7e_5_242:notes"/>
          <p:cNvSpPr txBox="1">
            <a:spLocks noGrp="1"/>
          </p:cNvSpPr>
          <p:nvPr>
            <p:ph type="body" idx="1"/>
          </p:nvPr>
        </p:nvSpPr>
        <p:spPr>
          <a:xfrm>
            <a:off x="685800" y="4400550"/>
            <a:ext cx="5486400" cy="3600450"/>
          </a:xfrm>
          <a:prstGeom prst="rect">
            <a:avLst/>
          </a:prstGeom>
          <a:noFill/>
          <a:ln>
            <a:noFill/>
          </a:ln>
        </p:spPr>
        <p:txBody>
          <a:bodyPr spcFirstLastPara="1" wrap="square" lIns="91275" tIns="45625" rIns="91275" bIns="4562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sz="1400"/>
          </a:p>
        </p:txBody>
      </p:sp>
      <p:sp>
        <p:nvSpPr>
          <p:cNvPr id="598" name="Google Shape;598;g2b1fbc40b7e_5_242:notes"/>
          <p:cNvSpPr txBox="1">
            <a:spLocks noGrp="1"/>
          </p:cNvSpPr>
          <p:nvPr>
            <p:ph type="sldNum" idx="12"/>
          </p:nvPr>
        </p:nvSpPr>
        <p:spPr>
          <a:xfrm>
            <a:off x="3884614" y="8685214"/>
            <a:ext cx="2971800" cy="458787"/>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95d7a046e_3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795d7a046e_3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795d7a046e_3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b1fbc40b7e_5_256:notes"/>
          <p:cNvSpPr>
            <a:spLocks noGrp="1" noRot="1" noChangeAspect="1"/>
          </p:cNvSpPr>
          <p:nvPr>
            <p:ph type="sldImg" idx="2"/>
          </p:nvPr>
        </p:nvSpPr>
        <p:spPr>
          <a:xfrm>
            <a:off x="702232" y="1143000"/>
            <a:ext cx="5453536" cy="308594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g2b1fbc40b7e_5_256:notes"/>
          <p:cNvSpPr txBox="1">
            <a:spLocks noGrp="1"/>
          </p:cNvSpPr>
          <p:nvPr>
            <p:ph type="body" idx="1"/>
          </p:nvPr>
        </p:nvSpPr>
        <p:spPr>
          <a:xfrm>
            <a:off x="685800" y="4400550"/>
            <a:ext cx="5486400" cy="3600450"/>
          </a:xfrm>
          <a:prstGeom prst="rect">
            <a:avLst/>
          </a:prstGeom>
          <a:noFill/>
          <a:ln>
            <a:noFill/>
          </a:ln>
        </p:spPr>
        <p:txBody>
          <a:bodyPr spcFirstLastPara="1" wrap="square" lIns="91275" tIns="45625" rIns="91275" bIns="4562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sz="1400"/>
          </a:p>
        </p:txBody>
      </p:sp>
      <p:sp>
        <p:nvSpPr>
          <p:cNvPr id="613" name="Google Shape;613;g2b1fbc40b7e_5_256:notes"/>
          <p:cNvSpPr txBox="1">
            <a:spLocks noGrp="1"/>
          </p:cNvSpPr>
          <p:nvPr>
            <p:ph type="sldNum" idx="12"/>
          </p:nvPr>
        </p:nvSpPr>
        <p:spPr>
          <a:xfrm>
            <a:off x="3884614" y="8685214"/>
            <a:ext cx="2971800" cy="458787"/>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b10f4a557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2b10f4a5570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31" name="Google Shape;631;g2b10f4a5570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b215d3aaf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b215d3aafc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2b215d3aafc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b215d3aaf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b215d3aaf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2b215d3aaf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b10f4a55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2b10f4a557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73" name="Google Shape;473;g2b10f4a557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b10f4a557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2b10f4a557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2b10f4a5570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1fbc40b7e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b1fbc40b7e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2b1fbc40b7e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03" name="Google Shape;5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g7954e956b2_3_45"/>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g7954e956b2_3_45"/>
          <p:cNvSpPr txBox="1">
            <a:spLocks noGrp="1"/>
          </p:cNvSpPr>
          <p:nvPr>
            <p:ph type="subTitle" idx="1"/>
          </p:nvPr>
        </p:nvSpPr>
        <p:spPr>
          <a:xfrm>
            <a:off x="1524000" y="3551164"/>
            <a:ext cx="9144000" cy="411300"/>
          </a:xfrm>
          <a:prstGeom prst="rect">
            <a:avLst/>
          </a:prstGeom>
          <a:noFill/>
          <a:ln>
            <a:noFill/>
          </a:ln>
        </p:spPr>
        <p:txBody>
          <a:bodyPr spcFirstLastPara="1" wrap="square" lIns="91425" tIns="45700" rIns="91425" bIns="45700" anchor="b" anchorCtr="0">
            <a:noAutofit/>
          </a:bodyPr>
          <a:lstStyle>
            <a:lvl1pPr lvl="0" algn="l">
              <a:lnSpc>
                <a:spcPct val="90000"/>
              </a:lnSpc>
              <a:spcBef>
                <a:spcPts val="1000"/>
              </a:spcBef>
              <a:spcAft>
                <a:spcPts val="0"/>
              </a:spcAft>
              <a:buClr>
                <a:schemeClr val="dk1"/>
              </a:buClr>
              <a:buSzPts val="2200"/>
              <a:buNone/>
              <a:defRPr sz="22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g7954e956b2_3_45"/>
          <p:cNvSpPr txBox="1">
            <a:spLocks noGrp="1"/>
          </p:cNvSpPr>
          <p:nvPr>
            <p:ph type="body" idx="2"/>
          </p:nvPr>
        </p:nvSpPr>
        <p:spPr>
          <a:xfrm>
            <a:off x="2758698" y="4502475"/>
            <a:ext cx="7909200" cy="10794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g7954e956b2_3_45"/>
          <p:cNvSpPr txBox="1">
            <a:spLocks noGrp="1"/>
          </p:cNvSpPr>
          <p:nvPr>
            <p:ph type="body" idx="3"/>
          </p:nvPr>
        </p:nvSpPr>
        <p:spPr>
          <a:xfrm>
            <a:off x="1482429" y="3891609"/>
            <a:ext cx="5034000" cy="496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18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g7954e956b2_3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50" name="Google Shape;50;g7954e956b2_3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1" name="Google Shape;51;g7954e956b2_3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g7954e956b2_3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4" name="Google Shape;54;g7954e956b2_3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g7954e956b2_3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g7954e956b2_3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8" name="Google Shape;58;g7954e956b2_3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9" name="Google Shape;59;g7954e956b2_3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0" name="Google Shape;60;g7954e956b2_3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g7954e956b2_3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3" name="Google Shape;63;g7954e956b2_3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g7954e956b2_3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6" name="Google Shape;66;g7954e956b2_3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7" name="Google Shape;67;g7954e956b2_3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1 Line &amp; Content">
  <p:cSld name="2_Title 1 Line &amp; Content">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g7954e956b2_3_53"/>
          <p:cNvSpPr txBox="1">
            <a:spLocks noGrp="1"/>
          </p:cNvSpPr>
          <p:nvPr>
            <p:ph type="title"/>
          </p:nvPr>
        </p:nvSpPr>
        <p:spPr>
          <a:xfrm>
            <a:off x="972127" y="347852"/>
            <a:ext cx="10515600" cy="595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7954e956b2_3_5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g7954e956b2_3_53"/>
          <p:cNvSpPr>
            <a:spLocks noGrp="1"/>
          </p:cNvSpPr>
          <p:nvPr>
            <p:ph type="pic" idx="2"/>
          </p:nvPr>
        </p:nvSpPr>
        <p:spPr>
          <a:xfrm>
            <a:off x="961925" y="1087655"/>
            <a:ext cx="10541100" cy="4923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grpSp>
        <p:nvGrpSpPr>
          <p:cNvPr id="73" name="Google Shape;73;g2b1fbc40b7e_2_26"/>
          <p:cNvGrpSpPr/>
          <p:nvPr/>
        </p:nvGrpSpPr>
        <p:grpSpPr>
          <a:xfrm>
            <a:off x="-59871" y="2193821"/>
            <a:ext cx="12297253" cy="4751622"/>
            <a:chOff x="-59871" y="-2566864"/>
            <a:chExt cx="12297253" cy="4751622"/>
          </a:xfrm>
        </p:grpSpPr>
        <p:sp>
          <p:nvSpPr>
            <p:cNvPr id="74" name="Google Shape;74;g2b1fbc40b7e_2_26"/>
            <p:cNvSpPr txBox="1"/>
            <p:nvPr/>
          </p:nvSpPr>
          <p:spPr>
            <a:xfrm>
              <a:off x="11932582" y="-2566864"/>
              <a:ext cx="304800" cy="4751622"/>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75" name="Google Shape;75;g2b1fbc40b7e_2_26"/>
            <p:cNvSpPr txBox="1"/>
            <p:nvPr/>
          </p:nvSpPr>
          <p:spPr>
            <a:xfrm>
              <a:off x="11772655" y="-2002607"/>
              <a:ext cx="304800" cy="418736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76" name="Google Shape;76;g2b1fbc40b7e_2_26"/>
            <p:cNvSpPr txBox="1"/>
            <p:nvPr/>
          </p:nvSpPr>
          <p:spPr>
            <a:xfrm>
              <a:off x="-59871"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endParaRPr sz="1200" b="0" i="0" u="none" strike="noStrike" cap="none">
                <a:solidFill>
                  <a:srgbClr val="ECF4FA"/>
                </a:solidFill>
                <a:latin typeface="Arial"/>
                <a:ea typeface="Arial"/>
                <a:cs typeface="Arial"/>
                <a:sym typeface="Arial"/>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77" name="Google Shape;77;g2b1fbc40b7e_2_26"/>
            <p:cNvSpPr txBox="1"/>
            <p:nvPr/>
          </p:nvSpPr>
          <p:spPr>
            <a:xfrm>
              <a:off x="100028" y="1665064"/>
              <a:ext cx="304800" cy="519694"/>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78" name="Google Shape;78;g2b1fbc40b7e_2_26"/>
            <p:cNvSpPr txBox="1"/>
            <p:nvPr/>
          </p:nvSpPr>
          <p:spPr>
            <a:xfrm>
              <a:off x="259927"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79" name="Google Shape;79;g2b1fbc40b7e_2_26"/>
            <p:cNvSpPr txBox="1"/>
            <p:nvPr/>
          </p:nvSpPr>
          <p:spPr>
            <a:xfrm>
              <a:off x="419826" y="1806128"/>
              <a:ext cx="304800" cy="378630"/>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0" name="Google Shape;80;g2b1fbc40b7e_2_26"/>
            <p:cNvSpPr txBox="1"/>
            <p:nvPr/>
          </p:nvSpPr>
          <p:spPr>
            <a:xfrm>
              <a:off x="579725"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1" name="Google Shape;81;g2b1fbc40b7e_2_26"/>
            <p:cNvSpPr txBox="1"/>
            <p:nvPr/>
          </p:nvSpPr>
          <p:spPr>
            <a:xfrm>
              <a:off x="739624"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2" name="Google Shape;82;g2b1fbc40b7e_2_26"/>
            <p:cNvSpPr txBox="1"/>
            <p:nvPr/>
          </p:nvSpPr>
          <p:spPr>
            <a:xfrm>
              <a:off x="899523"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3" name="Google Shape;83;g2b1fbc40b7e_2_26"/>
            <p:cNvSpPr txBox="1"/>
            <p:nvPr/>
          </p:nvSpPr>
          <p:spPr>
            <a:xfrm>
              <a:off x="1059422"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4" name="Google Shape;84;g2b1fbc40b7e_2_26"/>
            <p:cNvSpPr txBox="1"/>
            <p:nvPr/>
          </p:nvSpPr>
          <p:spPr>
            <a:xfrm>
              <a:off x="121932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5" name="Google Shape;85;g2b1fbc40b7e_2_26"/>
            <p:cNvSpPr txBox="1"/>
            <p:nvPr/>
          </p:nvSpPr>
          <p:spPr>
            <a:xfrm>
              <a:off x="137922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6" name="Google Shape;86;g2b1fbc40b7e_2_26"/>
            <p:cNvSpPr txBox="1"/>
            <p:nvPr/>
          </p:nvSpPr>
          <p:spPr>
            <a:xfrm>
              <a:off x="1539119"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7" name="Google Shape;87;g2b1fbc40b7e_2_26"/>
            <p:cNvSpPr txBox="1"/>
            <p:nvPr/>
          </p:nvSpPr>
          <p:spPr>
            <a:xfrm>
              <a:off x="169901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8" name="Google Shape;88;g2b1fbc40b7e_2_26"/>
            <p:cNvSpPr txBox="1"/>
            <p:nvPr/>
          </p:nvSpPr>
          <p:spPr>
            <a:xfrm>
              <a:off x="185891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89" name="Google Shape;89;g2b1fbc40b7e_2_26"/>
            <p:cNvSpPr txBox="1"/>
            <p:nvPr/>
          </p:nvSpPr>
          <p:spPr>
            <a:xfrm>
              <a:off x="201881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0" name="Google Shape;90;g2b1fbc40b7e_2_26"/>
            <p:cNvSpPr txBox="1"/>
            <p:nvPr/>
          </p:nvSpPr>
          <p:spPr>
            <a:xfrm>
              <a:off x="2178715"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1" name="Google Shape;91;g2b1fbc40b7e_2_26"/>
            <p:cNvSpPr txBox="1"/>
            <p:nvPr/>
          </p:nvSpPr>
          <p:spPr>
            <a:xfrm>
              <a:off x="233861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2" name="Google Shape;92;g2b1fbc40b7e_2_26"/>
            <p:cNvSpPr txBox="1"/>
            <p:nvPr/>
          </p:nvSpPr>
          <p:spPr>
            <a:xfrm>
              <a:off x="2498513"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3" name="Google Shape;93;g2b1fbc40b7e_2_26"/>
            <p:cNvSpPr txBox="1"/>
            <p:nvPr/>
          </p:nvSpPr>
          <p:spPr>
            <a:xfrm>
              <a:off x="2658412"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4" name="Google Shape;94;g2b1fbc40b7e_2_26"/>
            <p:cNvSpPr txBox="1"/>
            <p:nvPr/>
          </p:nvSpPr>
          <p:spPr>
            <a:xfrm>
              <a:off x="281831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5" name="Google Shape;95;g2b1fbc40b7e_2_26"/>
            <p:cNvSpPr txBox="1"/>
            <p:nvPr/>
          </p:nvSpPr>
          <p:spPr>
            <a:xfrm>
              <a:off x="297821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6" name="Google Shape;96;g2b1fbc40b7e_2_26"/>
            <p:cNvSpPr txBox="1"/>
            <p:nvPr/>
          </p:nvSpPr>
          <p:spPr>
            <a:xfrm>
              <a:off x="3138109"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7" name="Google Shape;97;g2b1fbc40b7e_2_26"/>
            <p:cNvSpPr txBox="1"/>
            <p:nvPr/>
          </p:nvSpPr>
          <p:spPr>
            <a:xfrm>
              <a:off x="329800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8" name="Google Shape;98;g2b1fbc40b7e_2_26"/>
            <p:cNvSpPr txBox="1"/>
            <p:nvPr/>
          </p:nvSpPr>
          <p:spPr>
            <a:xfrm>
              <a:off x="345790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99" name="Google Shape;99;g2b1fbc40b7e_2_26"/>
            <p:cNvSpPr txBox="1"/>
            <p:nvPr/>
          </p:nvSpPr>
          <p:spPr>
            <a:xfrm>
              <a:off x="361780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0" name="Google Shape;100;g2b1fbc40b7e_2_26"/>
            <p:cNvSpPr txBox="1"/>
            <p:nvPr/>
          </p:nvSpPr>
          <p:spPr>
            <a:xfrm>
              <a:off x="3777705"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1" name="Google Shape;101;g2b1fbc40b7e_2_26"/>
            <p:cNvSpPr txBox="1"/>
            <p:nvPr/>
          </p:nvSpPr>
          <p:spPr>
            <a:xfrm>
              <a:off x="393760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2" name="Google Shape;102;g2b1fbc40b7e_2_26"/>
            <p:cNvSpPr txBox="1"/>
            <p:nvPr/>
          </p:nvSpPr>
          <p:spPr>
            <a:xfrm>
              <a:off x="409750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3" name="Google Shape;103;g2b1fbc40b7e_2_26"/>
            <p:cNvSpPr txBox="1"/>
            <p:nvPr/>
          </p:nvSpPr>
          <p:spPr>
            <a:xfrm>
              <a:off x="425740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4" name="Google Shape;104;g2b1fbc40b7e_2_26"/>
            <p:cNvSpPr txBox="1"/>
            <p:nvPr/>
          </p:nvSpPr>
          <p:spPr>
            <a:xfrm>
              <a:off x="441730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5" name="Google Shape;105;g2b1fbc40b7e_2_26"/>
            <p:cNvSpPr txBox="1"/>
            <p:nvPr/>
          </p:nvSpPr>
          <p:spPr>
            <a:xfrm>
              <a:off x="457720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6" name="Google Shape;106;g2b1fbc40b7e_2_26"/>
            <p:cNvSpPr txBox="1"/>
            <p:nvPr/>
          </p:nvSpPr>
          <p:spPr>
            <a:xfrm>
              <a:off x="4737099"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7" name="Google Shape;107;g2b1fbc40b7e_2_26"/>
            <p:cNvSpPr txBox="1"/>
            <p:nvPr/>
          </p:nvSpPr>
          <p:spPr>
            <a:xfrm>
              <a:off x="4896998"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8" name="Google Shape;108;g2b1fbc40b7e_2_26"/>
            <p:cNvSpPr txBox="1"/>
            <p:nvPr/>
          </p:nvSpPr>
          <p:spPr>
            <a:xfrm>
              <a:off x="505689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09" name="Google Shape;109;g2b1fbc40b7e_2_26"/>
            <p:cNvSpPr txBox="1"/>
            <p:nvPr/>
          </p:nvSpPr>
          <p:spPr>
            <a:xfrm>
              <a:off x="521679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0" name="Google Shape;110;g2b1fbc40b7e_2_26"/>
            <p:cNvSpPr txBox="1"/>
            <p:nvPr/>
          </p:nvSpPr>
          <p:spPr>
            <a:xfrm>
              <a:off x="5376695"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1" name="Google Shape;111;g2b1fbc40b7e_2_26"/>
            <p:cNvSpPr txBox="1"/>
            <p:nvPr/>
          </p:nvSpPr>
          <p:spPr>
            <a:xfrm>
              <a:off x="553659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2" name="Google Shape;112;g2b1fbc40b7e_2_26"/>
            <p:cNvSpPr txBox="1"/>
            <p:nvPr/>
          </p:nvSpPr>
          <p:spPr>
            <a:xfrm>
              <a:off x="569649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3" name="Google Shape;113;g2b1fbc40b7e_2_26"/>
            <p:cNvSpPr txBox="1"/>
            <p:nvPr/>
          </p:nvSpPr>
          <p:spPr>
            <a:xfrm>
              <a:off x="585639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4" name="Google Shape;114;g2b1fbc40b7e_2_26"/>
            <p:cNvSpPr txBox="1"/>
            <p:nvPr/>
          </p:nvSpPr>
          <p:spPr>
            <a:xfrm>
              <a:off x="6016291"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5" name="Google Shape;115;g2b1fbc40b7e_2_26"/>
            <p:cNvSpPr txBox="1"/>
            <p:nvPr/>
          </p:nvSpPr>
          <p:spPr>
            <a:xfrm>
              <a:off x="6176190"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6" name="Google Shape;116;g2b1fbc40b7e_2_26"/>
            <p:cNvSpPr txBox="1"/>
            <p:nvPr/>
          </p:nvSpPr>
          <p:spPr>
            <a:xfrm>
              <a:off x="633608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7" name="Google Shape;117;g2b1fbc40b7e_2_26"/>
            <p:cNvSpPr txBox="1"/>
            <p:nvPr/>
          </p:nvSpPr>
          <p:spPr>
            <a:xfrm>
              <a:off x="649598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8" name="Google Shape;118;g2b1fbc40b7e_2_26"/>
            <p:cNvSpPr txBox="1"/>
            <p:nvPr/>
          </p:nvSpPr>
          <p:spPr>
            <a:xfrm>
              <a:off x="665588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19" name="Google Shape;119;g2b1fbc40b7e_2_26"/>
            <p:cNvSpPr txBox="1"/>
            <p:nvPr/>
          </p:nvSpPr>
          <p:spPr>
            <a:xfrm>
              <a:off x="6815786"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0" name="Google Shape;120;g2b1fbc40b7e_2_26"/>
            <p:cNvSpPr txBox="1"/>
            <p:nvPr/>
          </p:nvSpPr>
          <p:spPr>
            <a:xfrm>
              <a:off x="697568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1" name="Google Shape;121;g2b1fbc40b7e_2_26"/>
            <p:cNvSpPr txBox="1"/>
            <p:nvPr/>
          </p:nvSpPr>
          <p:spPr>
            <a:xfrm>
              <a:off x="7135584"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2" name="Google Shape;122;g2b1fbc40b7e_2_26"/>
            <p:cNvSpPr txBox="1"/>
            <p:nvPr/>
          </p:nvSpPr>
          <p:spPr>
            <a:xfrm>
              <a:off x="7295483"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3" name="Google Shape;123;g2b1fbc40b7e_2_26"/>
            <p:cNvSpPr txBox="1"/>
            <p:nvPr/>
          </p:nvSpPr>
          <p:spPr>
            <a:xfrm>
              <a:off x="745538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4" name="Google Shape;124;g2b1fbc40b7e_2_26"/>
            <p:cNvSpPr txBox="1"/>
            <p:nvPr/>
          </p:nvSpPr>
          <p:spPr>
            <a:xfrm>
              <a:off x="7615281"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5" name="Google Shape;125;g2b1fbc40b7e_2_26"/>
            <p:cNvSpPr txBox="1"/>
            <p:nvPr/>
          </p:nvSpPr>
          <p:spPr>
            <a:xfrm>
              <a:off x="7775180"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6" name="Google Shape;126;g2b1fbc40b7e_2_26"/>
            <p:cNvSpPr txBox="1"/>
            <p:nvPr/>
          </p:nvSpPr>
          <p:spPr>
            <a:xfrm>
              <a:off x="793507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7" name="Google Shape;127;g2b1fbc40b7e_2_26"/>
            <p:cNvSpPr txBox="1"/>
            <p:nvPr/>
          </p:nvSpPr>
          <p:spPr>
            <a:xfrm>
              <a:off x="809497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8" name="Google Shape;128;g2b1fbc40b7e_2_26"/>
            <p:cNvSpPr txBox="1"/>
            <p:nvPr/>
          </p:nvSpPr>
          <p:spPr>
            <a:xfrm>
              <a:off x="825487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29" name="Google Shape;129;g2b1fbc40b7e_2_26"/>
            <p:cNvSpPr txBox="1"/>
            <p:nvPr/>
          </p:nvSpPr>
          <p:spPr>
            <a:xfrm>
              <a:off x="8414776"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0" name="Google Shape;130;g2b1fbc40b7e_2_26"/>
            <p:cNvSpPr txBox="1"/>
            <p:nvPr/>
          </p:nvSpPr>
          <p:spPr>
            <a:xfrm>
              <a:off x="857467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1" name="Google Shape;131;g2b1fbc40b7e_2_26"/>
            <p:cNvSpPr txBox="1"/>
            <p:nvPr/>
          </p:nvSpPr>
          <p:spPr>
            <a:xfrm>
              <a:off x="8734574"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br>
                <a:rPr lang="en-US" sz="1200" b="0" i="0" u="none" strike="noStrike" cap="none">
                  <a:solidFill>
                    <a:srgbClr val="ECF4FA"/>
                  </a:solidFill>
                  <a:latin typeface="Arial"/>
                  <a:ea typeface="Arial"/>
                  <a:cs typeface="Arial"/>
                  <a:sym typeface="Arial"/>
                </a:rPr>
              </a:b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2" name="Google Shape;132;g2b1fbc40b7e_2_26"/>
            <p:cNvSpPr txBox="1"/>
            <p:nvPr/>
          </p:nvSpPr>
          <p:spPr>
            <a:xfrm>
              <a:off x="8894473"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3" name="Google Shape;133;g2b1fbc40b7e_2_26"/>
            <p:cNvSpPr txBox="1"/>
            <p:nvPr/>
          </p:nvSpPr>
          <p:spPr>
            <a:xfrm>
              <a:off x="9054372"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4" name="Google Shape;134;g2b1fbc40b7e_2_26"/>
            <p:cNvSpPr txBox="1"/>
            <p:nvPr/>
          </p:nvSpPr>
          <p:spPr>
            <a:xfrm>
              <a:off x="9214271"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5" name="Google Shape;135;g2b1fbc40b7e_2_26"/>
            <p:cNvSpPr txBox="1"/>
            <p:nvPr/>
          </p:nvSpPr>
          <p:spPr>
            <a:xfrm>
              <a:off x="9374170"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6" name="Google Shape;136;g2b1fbc40b7e_2_26"/>
            <p:cNvSpPr txBox="1"/>
            <p:nvPr/>
          </p:nvSpPr>
          <p:spPr>
            <a:xfrm>
              <a:off x="953406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7" name="Google Shape;137;g2b1fbc40b7e_2_26"/>
            <p:cNvSpPr txBox="1"/>
            <p:nvPr/>
          </p:nvSpPr>
          <p:spPr>
            <a:xfrm>
              <a:off x="969396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8" name="Google Shape;138;g2b1fbc40b7e_2_26"/>
            <p:cNvSpPr txBox="1"/>
            <p:nvPr/>
          </p:nvSpPr>
          <p:spPr>
            <a:xfrm>
              <a:off x="985386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39" name="Google Shape;139;g2b1fbc40b7e_2_26"/>
            <p:cNvSpPr txBox="1"/>
            <p:nvPr/>
          </p:nvSpPr>
          <p:spPr>
            <a:xfrm>
              <a:off x="10013766"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0" name="Google Shape;140;g2b1fbc40b7e_2_26"/>
            <p:cNvSpPr txBox="1"/>
            <p:nvPr/>
          </p:nvSpPr>
          <p:spPr>
            <a:xfrm>
              <a:off x="1017366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1" name="Google Shape;141;g2b1fbc40b7e_2_26"/>
            <p:cNvSpPr txBox="1"/>
            <p:nvPr/>
          </p:nvSpPr>
          <p:spPr>
            <a:xfrm>
              <a:off x="1049346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2" name="Google Shape;142;g2b1fbc40b7e_2_26"/>
            <p:cNvSpPr txBox="1"/>
            <p:nvPr/>
          </p:nvSpPr>
          <p:spPr>
            <a:xfrm>
              <a:off x="10653362"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3" name="Google Shape;143;g2b1fbc40b7e_2_26"/>
            <p:cNvSpPr txBox="1"/>
            <p:nvPr/>
          </p:nvSpPr>
          <p:spPr>
            <a:xfrm>
              <a:off x="10813261" y="818678"/>
              <a:ext cx="304800" cy="1366080"/>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4" name="Google Shape;144;g2b1fbc40b7e_2_26"/>
            <p:cNvSpPr txBox="1"/>
            <p:nvPr/>
          </p:nvSpPr>
          <p:spPr>
            <a:xfrm>
              <a:off x="10973160" y="536550"/>
              <a:ext cx="304800" cy="164820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5" name="Google Shape;145;g2b1fbc40b7e_2_26"/>
            <p:cNvSpPr txBox="1"/>
            <p:nvPr/>
          </p:nvSpPr>
          <p:spPr>
            <a:xfrm>
              <a:off x="11133059" y="-27707"/>
              <a:ext cx="304800" cy="221246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6" name="Google Shape;146;g2b1fbc40b7e_2_26"/>
            <p:cNvSpPr txBox="1"/>
            <p:nvPr/>
          </p:nvSpPr>
          <p:spPr>
            <a:xfrm>
              <a:off x="11292958" y="-450900"/>
              <a:ext cx="304800" cy="26356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7" name="Google Shape;147;g2b1fbc40b7e_2_26"/>
            <p:cNvSpPr txBox="1"/>
            <p:nvPr/>
          </p:nvSpPr>
          <p:spPr>
            <a:xfrm>
              <a:off x="11612756" y="-1579414"/>
              <a:ext cx="304800" cy="3764172"/>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br>
                <a:rPr lang="en-US" sz="1200" b="0" i="0" u="none" strike="noStrike" cap="none">
                  <a:solidFill>
                    <a:srgbClr val="ECF4FA"/>
                  </a:solidFill>
                  <a:latin typeface="Arial"/>
                  <a:ea typeface="Arial"/>
                  <a:cs typeface="Arial"/>
                  <a:sym typeface="Arial"/>
                </a:rPr>
              </a:b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148" name="Google Shape;148;g2b1fbc40b7e_2_26"/>
            <p:cNvSpPr txBox="1"/>
            <p:nvPr/>
          </p:nvSpPr>
          <p:spPr>
            <a:xfrm>
              <a:off x="11452857" y="-874093"/>
              <a:ext cx="304800" cy="30588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grpSp>
      <p:sp>
        <p:nvSpPr>
          <p:cNvPr id="149" name="Google Shape;149;g2b1fbc40b7e_2_26"/>
          <p:cNvSpPr txBox="1">
            <a:spLocks noGrp="1"/>
          </p:cNvSpPr>
          <p:nvPr>
            <p:ph type="title"/>
          </p:nvPr>
        </p:nvSpPr>
        <p:spPr>
          <a:xfrm>
            <a:off x="838200" y="365125"/>
            <a:ext cx="10515600" cy="6254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2b1fbc40b7e_2_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Char char="●"/>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151" name="Google Shape;151;g2b1fbc40b7e_2_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Char char="●"/>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152" name="Google Shape;152;g2b1fbc40b7e_2_26"/>
          <p:cNvSpPr txBox="1">
            <a:spLocks noGrp="1"/>
          </p:cNvSpPr>
          <p:nvPr>
            <p:ph type="sldNum" idx="12"/>
          </p:nvPr>
        </p:nvSpPr>
        <p:spPr>
          <a:xfrm>
            <a:off x="10820400" y="6356350"/>
            <a:ext cx="1066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1pPr>
            <a:lvl2pPr marL="0" lvl="1"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2pPr>
            <a:lvl3pPr marL="0" lvl="2"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3pPr>
            <a:lvl4pPr marL="0" lvl="3"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4pPr>
            <a:lvl5pPr marL="0" lvl="4"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5pPr>
            <a:lvl6pPr marL="0" lvl="5"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6pPr>
            <a:lvl7pPr marL="0" lvl="6"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7pPr>
            <a:lvl8pPr marL="0" lvl="7"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8pPr>
            <a:lvl9pPr marL="0" lvl="8"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3" name="Google Shape;153;g2b1fbc40b7e_2_26" descr="A blue and white rectangle with a blue line&#10;&#10;Description automatically generated"/>
          <p:cNvPicPr preferRelativeResize="0"/>
          <p:nvPr/>
        </p:nvPicPr>
        <p:blipFill rotWithShape="1">
          <a:blip r:embed="rId2">
            <a:alphaModFix/>
          </a:blip>
          <a:srcRect l="74584" t="89214" r="5773" b="3059"/>
          <a:stretch/>
        </p:blipFill>
        <p:spPr>
          <a:xfrm>
            <a:off x="9797143" y="72570"/>
            <a:ext cx="2394857" cy="529773"/>
          </a:xfrm>
          <a:prstGeom prst="rect">
            <a:avLst/>
          </a:prstGeom>
          <a:noFill/>
          <a:ln>
            <a:noFill/>
          </a:ln>
        </p:spPr>
      </p:pic>
      <p:pic>
        <p:nvPicPr>
          <p:cNvPr id="154" name="Google Shape;154;g2b1fbc40b7e_2_26" descr="A blue and white rectangle with a blue line&#10;&#10;Description automatically generated"/>
          <p:cNvPicPr preferRelativeResize="0"/>
          <p:nvPr/>
        </p:nvPicPr>
        <p:blipFill rotWithShape="1">
          <a:blip r:embed="rId2">
            <a:alphaModFix/>
          </a:blip>
          <a:srcRect l="92291" t="89214" r="5773" b="2637"/>
          <a:stretch/>
        </p:blipFill>
        <p:spPr>
          <a:xfrm>
            <a:off x="11234057" y="6183085"/>
            <a:ext cx="235857" cy="558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2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63" name="Google Shape;163;p23"/>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4" name="Google Shape;164;p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67" name="Google Shape;167;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mp; Content 2">
  <p:cSld name="1_Title, Subtitle &amp; Conten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g7954e956b2_3_6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g7954e956b2_3_6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 name="Google Shape;21;g7954e956b2_3_6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0" name="Google Shape;170;p2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71" name="Google Shape;171;p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4" name="Google Shape;174;p2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75" name="Google Shape;175;p2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76" name="Google Shape;176;p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sp>
        <p:nvSpPr>
          <p:cNvPr id="178" name="Google Shape;178;p4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9" name="Google Shape;179;p4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0"/>
        <p:cNvGrpSpPr/>
        <p:nvPr/>
      </p:nvGrpSpPr>
      <p:grpSpPr>
        <a:xfrm>
          <a:off x="0" y="0"/>
          <a:ext cx="0" cy="0"/>
          <a:chOff x="0" y="0"/>
          <a:chExt cx="0" cy="0"/>
        </a:xfrm>
      </p:grpSpPr>
      <p:sp>
        <p:nvSpPr>
          <p:cNvPr id="181" name="Google Shape;181;p50"/>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82" name="Google Shape;182;p50"/>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83" name="Google Shape;183;p5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4"/>
        <p:cNvGrpSpPr/>
        <p:nvPr/>
      </p:nvGrpSpPr>
      <p:grpSpPr>
        <a:xfrm>
          <a:off x="0" y="0"/>
          <a:ext cx="0" cy="0"/>
          <a:chOff x="0" y="0"/>
          <a:chExt cx="0" cy="0"/>
        </a:xfrm>
      </p:grpSpPr>
      <p:sp>
        <p:nvSpPr>
          <p:cNvPr id="185" name="Google Shape;185;p5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86" name="Google Shape;186;p5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7"/>
        <p:cNvGrpSpPr/>
        <p:nvPr/>
      </p:nvGrpSpPr>
      <p:grpSpPr>
        <a:xfrm>
          <a:off x="0" y="0"/>
          <a:ext cx="0" cy="0"/>
          <a:chOff x="0" y="0"/>
          <a:chExt cx="0" cy="0"/>
        </a:xfrm>
      </p:grpSpPr>
      <p:sp>
        <p:nvSpPr>
          <p:cNvPr id="188" name="Google Shape;188;p5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2"/>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90" name="Google Shape;190;p52"/>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1" name="Google Shape;191;p52"/>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92" name="Google Shape;192;p5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53"/>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95" name="Google Shape;195;p5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6"/>
        <p:cNvGrpSpPr/>
        <p:nvPr/>
      </p:nvGrpSpPr>
      <p:grpSpPr>
        <a:xfrm>
          <a:off x="0" y="0"/>
          <a:ext cx="0" cy="0"/>
          <a:chOff x="0" y="0"/>
          <a:chExt cx="0" cy="0"/>
        </a:xfrm>
      </p:grpSpPr>
      <p:sp>
        <p:nvSpPr>
          <p:cNvPr id="197" name="Google Shape;197;p54"/>
          <p:cNvSpPr txBox="1">
            <a:spLocks noGrp="1"/>
          </p:cNvSpPr>
          <p:nvPr>
            <p:ph type="title"/>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endParaRPr/>
          </a:p>
        </p:txBody>
      </p:sp>
      <p:sp>
        <p:nvSpPr>
          <p:cNvPr id="198" name="Google Shape;198;p54"/>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199" name="Google Shape;199;p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55"/>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55"/>
          <p:cNvSpPr txBox="1">
            <a:spLocks noGrp="1"/>
          </p:cNvSpPr>
          <p:nvPr>
            <p:ph type="subTitle" idx="1"/>
          </p:nvPr>
        </p:nvSpPr>
        <p:spPr>
          <a:xfrm>
            <a:off x="1524000" y="3551164"/>
            <a:ext cx="9144000" cy="411300"/>
          </a:xfrm>
          <a:prstGeom prst="rect">
            <a:avLst/>
          </a:prstGeom>
          <a:noFill/>
          <a:ln>
            <a:noFill/>
          </a:ln>
        </p:spPr>
        <p:txBody>
          <a:bodyPr spcFirstLastPara="1" wrap="square" lIns="91425" tIns="45700" rIns="91425" bIns="45700" anchor="b" anchorCtr="0">
            <a:noAutofit/>
          </a:bodyPr>
          <a:lstStyle>
            <a:lvl1pPr lvl="0" algn="l">
              <a:lnSpc>
                <a:spcPct val="90000"/>
              </a:lnSpc>
              <a:spcBef>
                <a:spcPts val="1000"/>
              </a:spcBef>
              <a:spcAft>
                <a:spcPts val="0"/>
              </a:spcAft>
              <a:buClr>
                <a:schemeClr val="dk1"/>
              </a:buClr>
              <a:buSzPts val="2200"/>
              <a:buNone/>
              <a:defRPr sz="22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3" name="Google Shape;203;p55"/>
          <p:cNvSpPr txBox="1">
            <a:spLocks noGrp="1"/>
          </p:cNvSpPr>
          <p:nvPr>
            <p:ph type="body" idx="2"/>
          </p:nvPr>
        </p:nvSpPr>
        <p:spPr>
          <a:xfrm>
            <a:off x="2758698" y="4502475"/>
            <a:ext cx="7909200" cy="10794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5"/>
          <p:cNvSpPr txBox="1">
            <a:spLocks noGrp="1"/>
          </p:cNvSpPr>
          <p:nvPr>
            <p:ph type="body" idx="3"/>
          </p:nvPr>
        </p:nvSpPr>
        <p:spPr>
          <a:xfrm>
            <a:off x="1482429" y="3891609"/>
            <a:ext cx="5034000" cy="496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18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205"/>
        <p:cNvGrpSpPr/>
        <p:nvPr/>
      </p:nvGrpSpPr>
      <p:grpSpPr>
        <a:xfrm>
          <a:off x="0" y="0"/>
          <a:ext cx="0" cy="0"/>
          <a:chOff x="0" y="0"/>
          <a:chExt cx="0" cy="0"/>
        </a:xfrm>
      </p:grpSpPr>
      <p:sp>
        <p:nvSpPr>
          <p:cNvPr id="206" name="Google Shape;206;p56"/>
          <p:cNvSpPr txBox="1">
            <a:spLocks noGrp="1"/>
          </p:cNvSpPr>
          <p:nvPr>
            <p:ph type="title"/>
          </p:nvPr>
        </p:nvSpPr>
        <p:spPr>
          <a:xfrm>
            <a:off x="972127" y="347852"/>
            <a:ext cx="10515600" cy="595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8" name="Google Shape;208;p56"/>
          <p:cNvSpPr>
            <a:spLocks noGrp="1"/>
          </p:cNvSpPr>
          <p:nvPr>
            <p:ph type="pic" idx="2"/>
          </p:nvPr>
        </p:nvSpPr>
        <p:spPr>
          <a:xfrm>
            <a:off x="961925" y="1087655"/>
            <a:ext cx="10541100" cy="4923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g7954e956b2_3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7954e956b2_3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5" name="Google Shape;25;g7954e956b2_3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6" name="Google Shape;26;g7954e956b2_3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p57"/>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57"/>
          <p:cNvSpPr txBox="1">
            <a:spLocks noGrp="1"/>
          </p:cNvSpPr>
          <p:nvPr>
            <p:ph type="body" idx="1"/>
          </p:nvPr>
        </p:nvSpPr>
        <p:spPr>
          <a:xfrm>
            <a:off x="971550" y="2394856"/>
            <a:ext cx="10515600" cy="3810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ubtitle &amp; Content 2">
  <p:cSld name="Title, Subtitle &amp; Content 2">
    <p:bg>
      <p:bgPr>
        <a:blipFill>
          <a:blip r:embed="rId2">
            <a:alphaModFix/>
          </a:blip>
          <a:stretch>
            <a:fillRect/>
          </a:stretch>
        </a:blipFill>
        <a:effectLst/>
      </p:bgPr>
    </p:bg>
    <p:spTree>
      <p:nvGrpSpPr>
        <p:cNvPr id="1" name="Shape 213"/>
        <p:cNvGrpSpPr/>
        <p:nvPr/>
      </p:nvGrpSpPr>
      <p:grpSpPr>
        <a:xfrm>
          <a:off x="0" y="0"/>
          <a:ext cx="0" cy="0"/>
          <a:chOff x="0" y="0"/>
          <a:chExt cx="0" cy="0"/>
        </a:xfrm>
      </p:grpSpPr>
      <p:sp>
        <p:nvSpPr>
          <p:cNvPr id="214" name="Google Shape;214;p5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6" name="Google Shape;216;p5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bg>
      <p:bgPr>
        <a:blipFill>
          <a:blip r:embed="rId2">
            <a:alphaModFix/>
          </a:blip>
          <a:stretch>
            <a:fillRect/>
          </a:stretch>
        </a:blipFill>
        <a:effectLst/>
      </p:bgPr>
    </p:bg>
    <p:spTree>
      <p:nvGrpSpPr>
        <p:cNvPr id="1" name="Shape 217"/>
        <p:cNvGrpSpPr/>
        <p:nvPr/>
      </p:nvGrpSpPr>
      <p:grpSpPr>
        <a:xfrm>
          <a:off x="0" y="0"/>
          <a:ext cx="0" cy="0"/>
          <a:chOff x="0" y="0"/>
          <a:chExt cx="0" cy="0"/>
        </a:xfrm>
      </p:grpSpPr>
      <p:sp>
        <p:nvSpPr>
          <p:cNvPr id="218" name="Google Shape;218;p59"/>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9" name="Google Shape;219;p59"/>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ubtitle &amp; Content">
  <p:cSld name="1_Title, Subtitle &amp; Content">
    <p:bg>
      <p:bgPr>
        <a:blipFill>
          <a:blip r:embed="rId2">
            <a:alphaModFix/>
          </a:blip>
          <a:stretch>
            <a:fillRect/>
          </a:stretch>
        </a:blipFill>
        <a:effectLst/>
      </p:bgPr>
    </p:bg>
    <p:spTree>
      <p:nvGrpSpPr>
        <p:cNvPr id="1" name="Shape 220"/>
        <p:cNvGrpSpPr/>
        <p:nvPr/>
      </p:nvGrpSpPr>
      <p:grpSpPr>
        <a:xfrm>
          <a:off x="0" y="0"/>
          <a:ext cx="0" cy="0"/>
          <a:chOff x="0" y="0"/>
          <a:chExt cx="0" cy="0"/>
        </a:xfrm>
      </p:grpSpPr>
      <p:sp>
        <p:nvSpPr>
          <p:cNvPr id="221" name="Google Shape;221;p6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1pPr>
            <a:lvl2pPr marL="0" lvl="1"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2pPr>
            <a:lvl3pPr marL="0" lvl="2"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3pPr>
            <a:lvl4pPr marL="0" lvl="3"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4pPr>
            <a:lvl5pPr marL="0" lvl="4"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5pPr>
            <a:lvl6pPr marL="0" lvl="5"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6pPr>
            <a:lvl7pPr marL="0" lvl="6"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7pPr>
            <a:lvl8pPr marL="0" lvl="7"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8pPr>
            <a:lvl9pPr marL="0" lvl="8" indent="0" algn="l">
              <a:lnSpc>
                <a:spcPct val="100000"/>
              </a:lnSpc>
              <a:spcBef>
                <a:spcPts val="0"/>
              </a:spcBef>
              <a:spcAft>
                <a:spcPts val="0"/>
              </a:spcAft>
              <a:buSzPts val="1600"/>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2" name="Google Shape;222;p60"/>
          <p:cNvSpPr txBox="1">
            <a:spLocks noGrp="1"/>
          </p:cNvSpPr>
          <p:nvPr>
            <p:ph type="body" idx="1"/>
          </p:nvPr>
        </p:nvSpPr>
        <p:spPr>
          <a:xfrm>
            <a:off x="849630" y="838200"/>
            <a:ext cx="10515600" cy="52299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0"/>
          <p:cNvSpPr txBox="1">
            <a:spLocks noGrp="1"/>
          </p:cNvSpPr>
          <p:nvPr>
            <p:ph type="title"/>
          </p:nvPr>
        </p:nvSpPr>
        <p:spPr>
          <a:xfrm>
            <a:off x="972127" y="347852"/>
            <a:ext cx="10515600" cy="8482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0"/>
        <p:cNvGrpSpPr/>
        <p:nvPr/>
      </p:nvGrpSpPr>
      <p:grpSpPr>
        <a:xfrm>
          <a:off x="0" y="0"/>
          <a:ext cx="0" cy="0"/>
          <a:chOff x="0" y="0"/>
          <a:chExt cx="0" cy="0"/>
        </a:xfrm>
      </p:grpSpPr>
      <p:grpSp>
        <p:nvGrpSpPr>
          <p:cNvPr id="231" name="Google Shape;231;g2b1fbc40b7e_5_6"/>
          <p:cNvGrpSpPr/>
          <p:nvPr/>
        </p:nvGrpSpPr>
        <p:grpSpPr>
          <a:xfrm>
            <a:off x="-59871" y="2193821"/>
            <a:ext cx="12297253" cy="4751622"/>
            <a:chOff x="-59871" y="-2566864"/>
            <a:chExt cx="12297253" cy="4751622"/>
          </a:xfrm>
        </p:grpSpPr>
        <p:sp>
          <p:nvSpPr>
            <p:cNvPr id="232" name="Google Shape;232;g2b1fbc40b7e_5_6"/>
            <p:cNvSpPr txBox="1"/>
            <p:nvPr/>
          </p:nvSpPr>
          <p:spPr>
            <a:xfrm>
              <a:off x="11932582" y="-2566864"/>
              <a:ext cx="304800" cy="4751622"/>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33" name="Google Shape;233;g2b1fbc40b7e_5_6"/>
            <p:cNvSpPr txBox="1"/>
            <p:nvPr/>
          </p:nvSpPr>
          <p:spPr>
            <a:xfrm>
              <a:off x="11772655" y="-2002607"/>
              <a:ext cx="304800" cy="418736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34" name="Google Shape;234;g2b1fbc40b7e_5_6"/>
            <p:cNvSpPr txBox="1"/>
            <p:nvPr/>
          </p:nvSpPr>
          <p:spPr>
            <a:xfrm>
              <a:off x="-59871"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endParaRPr sz="1200" b="0" i="0" u="none" strike="noStrike" cap="none">
                <a:solidFill>
                  <a:srgbClr val="ECF4FA"/>
                </a:solidFill>
                <a:latin typeface="Arial"/>
                <a:ea typeface="Arial"/>
                <a:cs typeface="Arial"/>
                <a:sym typeface="Arial"/>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35" name="Google Shape;235;g2b1fbc40b7e_5_6"/>
            <p:cNvSpPr txBox="1"/>
            <p:nvPr/>
          </p:nvSpPr>
          <p:spPr>
            <a:xfrm>
              <a:off x="100028" y="1665064"/>
              <a:ext cx="304800" cy="519694"/>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36" name="Google Shape;236;g2b1fbc40b7e_5_6"/>
            <p:cNvSpPr txBox="1"/>
            <p:nvPr/>
          </p:nvSpPr>
          <p:spPr>
            <a:xfrm>
              <a:off x="259927"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37" name="Google Shape;237;g2b1fbc40b7e_5_6"/>
            <p:cNvSpPr txBox="1"/>
            <p:nvPr/>
          </p:nvSpPr>
          <p:spPr>
            <a:xfrm>
              <a:off x="419826" y="1806128"/>
              <a:ext cx="304800" cy="378630"/>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38" name="Google Shape;238;g2b1fbc40b7e_5_6"/>
            <p:cNvSpPr txBox="1"/>
            <p:nvPr/>
          </p:nvSpPr>
          <p:spPr>
            <a:xfrm>
              <a:off x="579725"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39" name="Google Shape;239;g2b1fbc40b7e_5_6"/>
            <p:cNvSpPr txBox="1"/>
            <p:nvPr/>
          </p:nvSpPr>
          <p:spPr>
            <a:xfrm>
              <a:off x="739624"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0" name="Google Shape;240;g2b1fbc40b7e_5_6"/>
            <p:cNvSpPr txBox="1"/>
            <p:nvPr/>
          </p:nvSpPr>
          <p:spPr>
            <a:xfrm>
              <a:off x="899523"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1" name="Google Shape;241;g2b1fbc40b7e_5_6"/>
            <p:cNvSpPr txBox="1"/>
            <p:nvPr/>
          </p:nvSpPr>
          <p:spPr>
            <a:xfrm>
              <a:off x="1059422"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2" name="Google Shape;242;g2b1fbc40b7e_5_6"/>
            <p:cNvSpPr txBox="1"/>
            <p:nvPr/>
          </p:nvSpPr>
          <p:spPr>
            <a:xfrm>
              <a:off x="121932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3" name="Google Shape;243;g2b1fbc40b7e_5_6"/>
            <p:cNvSpPr txBox="1"/>
            <p:nvPr/>
          </p:nvSpPr>
          <p:spPr>
            <a:xfrm>
              <a:off x="137922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4" name="Google Shape;244;g2b1fbc40b7e_5_6"/>
            <p:cNvSpPr txBox="1"/>
            <p:nvPr/>
          </p:nvSpPr>
          <p:spPr>
            <a:xfrm>
              <a:off x="1539119"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5" name="Google Shape;245;g2b1fbc40b7e_5_6"/>
            <p:cNvSpPr txBox="1"/>
            <p:nvPr/>
          </p:nvSpPr>
          <p:spPr>
            <a:xfrm>
              <a:off x="169901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6" name="Google Shape;246;g2b1fbc40b7e_5_6"/>
            <p:cNvSpPr txBox="1"/>
            <p:nvPr/>
          </p:nvSpPr>
          <p:spPr>
            <a:xfrm>
              <a:off x="185891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7" name="Google Shape;247;g2b1fbc40b7e_5_6"/>
            <p:cNvSpPr txBox="1"/>
            <p:nvPr/>
          </p:nvSpPr>
          <p:spPr>
            <a:xfrm>
              <a:off x="201881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8" name="Google Shape;248;g2b1fbc40b7e_5_6"/>
            <p:cNvSpPr txBox="1"/>
            <p:nvPr/>
          </p:nvSpPr>
          <p:spPr>
            <a:xfrm>
              <a:off x="2178715"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49" name="Google Shape;249;g2b1fbc40b7e_5_6"/>
            <p:cNvSpPr txBox="1"/>
            <p:nvPr/>
          </p:nvSpPr>
          <p:spPr>
            <a:xfrm>
              <a:off x="233861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0" name="Google Shape;250;g2b1fbc40b7e_5_6"/>
            <p:cNvSpPr txBox="1"/>
            <p:nvPr/>
          </p:nvSpPr>
          <p:spPr>
            <a:xfrm>
              <a:off x="2498513"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1" name="Google Shape;251;g2b1fbc40b7e_5_6"/>
            <p:cNvSpPr txBox="1"/>
            <p:nvPr/>
          </p:nvSpPr>
          <p:spPr>
            <a:xfrm>
              <a:off x="2658412"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2" name="Google Shape;252;g2b1fbc40b7e_5_6"/>
            <p:cNvSpPr txBox="1"/>
            <p:nvPr/>
          </p:nvSpPr>
          <p:spPr>
            <a:xfrm>
              <a:off x="281831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3" name="Google Shape;253;g2b1fbc40b7e_5_6"/>
            <p:cNvSpPr txBox="1"/>
            <p:nvPr/>
          </p:nvSpPr>
          <p:spPr>
            <a:xfrm>
              <a:off x="297821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4" name="Google Shape;254;g2b1fbc40b7e_5_6"/>
            <p:cNvSpPr txBox="1"/>
            <p:nvPr/>
          </p:nvSpPr>
          <p:spPr>
            <a:xfrm>
              <a:off x="3138109"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5" name="Google Shape;255;g2b1fbc40b7e_5_6"/>
            <p:cNvSpPr txBox="1"/>
            <p:nvPr/>
          </p:nvSpPr>
          <p:spPr>
            <a:xfrm>
              <a:off x="329800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6" name="Google Shape;256;g2b1fbc40b7e_5_6"/>
            <p:cNvSpPr txBox="1"/>
            <p:nvPr/>
          </p:nvSpPr>
          <p:spPr>
            <a:xfrm>
              <a:off x="345790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7" name="Google Shape;257;g2b1fbc40b7e_5_6"/>
            <p:cNvSpPr txBox="1"/>
            <p:nvPr/>
          </p:nvSpPr>
          <p:spPr>
            <a:xfrm>
              <a:off x="361780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8" name="Google Shape;258;g2b1fbc40b7e_5_6"/>
            <p:cNvSpPr txBox="1"/>
            <p:nvPr/>
          </p:nvSpPr>
          <p:spPr>
            <a:xfrm>
              <a:off x="3777705"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59" name="Google Shape;259;g2b1fbc40b7e_5_6"/>
            <p:cNvSpPr txBox="1"/>
            <p:nvPr/>
          </p:nvSpPr>
          <p:spPr>
            <a:xfrm>
              <a:off x="393760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0" name="Google Shape;260;g2b1fbc40b7e_5_6"/>
            <p:cNvSpPr txBox="1"/>
            <p:nvPr/>
          </p:nvSpPr>
          <p:spPr>
            <a:xfrm>
              <a:off x="409750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1" name="Google Shape;261;g2b1fbc40b7e_5_6"/>
            <p:cNvSpPr txBox="1"/>
            <p:nvPr/>
          </p:nvSpPr>
          <p:spPr>
            <a:xfrm>
              <a:off x="425740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2" name="Google Shape;262;g2b1fbc40b7e_5_6"/>
            <p:cNvSpPr txBox="1"/>
            <p:nvPr/>
          </p:nvSpPr>
          <p:spPr>
            <a:xfrm>
              <a:off x="441730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3" name="Google Shape;263;g2b1fbc40b7e_5_6"/>
            <p:cNvSpPr txBox="1"/>
            <p:nvPr/>
          </p:nvSpPr>
          <p:spPr>
            <a:xfrm>
              <a:off x="457720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4" name="Google Shape;264;g2b1fbc40b7e_5_6"/>
            <p:cNvSpPr txBox="1"/>
            <p:nvPr/>
          </p:nvSpPr>
          <p:spPr>
            <a:xfrm>
              <a:off x="4737099"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5" name="Google Shape;265;g2b1fbc40b7e_5_6"/>
            <p:cNvSpPr txBox="1"/>
            <p:nvPr/>
          </p:nvSpPr>
          <p:spPr>
            <a:xfrm>
              <a:off x="4896998"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6" name="Google Shape;266;g2b1fbc40b7e_5_6"/>
            <p:cNvSpPr txBox="1"/>
            <p:nvPr/>
          </p:nvSpPr>
          <p:spPr>
            <a:xfrm>
              <a:off x="505689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7" name="Google Shape;267;g2b1fbc40b7e_5_6"/>
            <p:cNvSpPr txBox="1"/>
            <p:nvPr/>
          </p:nvSpPr>
          <p:spPr>
            <a:xfrm>
              <a:off x="521679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8" name="Google Shape;268;g2b1fbc40b7e_5_6"/>
            <p:cNvSpPr txBox="1"/>
            <p:nvPr/>
          </p:nvSpPr>
          <p:spPr>
            <a:xfrm>
              <a:off x="5376695"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69" name="Google Shape;269;g2b1fbc40b7e_5_6"/>
            <p:cNvSpPr txBox="1"/>
            <p:nvPr/>
          </p:nvSpPr>
          <p:spPr>
            <a:xfrm>
              <a:off x="553659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0" name="Google Shape;270;g2b1fbc40b7e_5_6"/>
            <p:cNvSpPr txBox="1"/>
            <p:nvPr/>
          </p:nvSpPr>
          <p:spPr>
            <a:xfrm>
              <a:off x="569649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1" name="Google Shape;271;g2b1fbc40b7e_5_6"/>
            <p:cNvSpPr txBox="1"/>
            <p:nvPr/>
          </p:nvSpPr>
          <p:spPr>
            <a:xfrm>
              <a:off x="585639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2" name="Google Shape;272;g2b1fbc40b7e_5_6"/>
            <p:cNvSpPr txBox="1"/>
            <p:nvPr/>
          </p:nvSpPr>
          <p:spPr>
            <a:xfrm>
              <a:off x="6016291"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3" name="Google Shape;273;g2b1fbc40b7e_5_6"/>
            <p:cNvSpPr txBox="1"/>
            <p:nvPr/>
          </p:nvSpPr>
          <p:spPr>
            <a:xfrm>
              <a:off x="6176190"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4" name="Google Shape;274;g2b1fbc40b7e_5_6"/>
            <p:cNvSpPr txBox="1"/>
            <p:nvPr/>
          </p:nvSpPr>
          <p:spPr>
            <a:xfrm>
              <a:off x="633608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5" name="Google Shape;275;g2b1fbc40b7e_5_6"/>
            <p:cNvSpPr txBox="1"/>
            <p:nvPr/>
          </p:nvSpPr>
          <p:spPr>
            <a:xfrm>
              <a:off x="649598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6" name="Google Shape;276;g2b1fbc40b7e_5_6"/>
            <p:cNvSpPr txBox="1"/>
            <p:nvPr/>
          </p:nvSpPr>
          <p:spPr>
            <a:xfrm>
              <a:off x="665588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7" name="Google Shape;277;g2b1fbc40b7e_5_6"/>
            <p:cNvSpPr txBox="1"/>
            <p:nvPr/>
          </p:nvSpPr>
          <p:spPr>
            <a:xfrm>
              <a:off x="6815786"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8" name="Google Shape;278;g2b1fbc40b7e_5_6"/>
            <p:cNvSpPr txBox="1"/>
            <p:nvPr/>
          </p:nvSpPr>
          <p:spPr>
            <a:xfrm>
              <a:off x="697568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79" name="Google Shape;279;g2b1fbc40b7e_5_6"/>
            <p:cNvSpPr txBox="1"/>
            <p:nvPr/>
          </p:nvSpPr>
          <p:spPr>
            <a:xfrm>
              <a:off x="7135584"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0" name="Google Shape;280;g2b1fbc40b7e_5_6"/>
            <p:cNvSpPr txBox="1"/>
            <p:nvPr/>
          </p:nvSpPr>
          <p:spPr>
            <a:xfrm>
              <a:off x="7295483"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1" name="Google Shape;281;g2b1fbc40b7e_5_6"/>
            <p:cNvSpPr txBox="1"/>
            <p:nvPr/>
          </p:nvSpPr>
          <p:spPr>
            <a:xfrm>
              <a:off x="745538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2" name="Google Shape;282;g2b1fbc40b7e_5_6"/>
            <p:cNvSpPr txBox="1"/>
            <p:nvPr/>
          </p:nvSpPr>
          <p:spPr>
            <a:xfrm>
              <a:off x="7615281"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3" name="Google Shape;283;g2b1fbc40b7e_5_6"/>
            <p:cNvSpPr txBox="1"/>
            <p:nvPr/>
          </p:nvSpPr>
          <p:spPr>
            <a:xfrm>
              <a:off x="7775180"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4" name="Google Shape;284;g2b1fbc40b7e_5_6"/>
            <p:cNvSpPr txBox="1"/>
            <p:nvPr/>
          </p:nvSpPr>
          <p:spPr>
            <a:xfrm>
              <a:off x="793507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5" name="Google Shape;285;g2b1fbc40b7e_5_6"/>
            <p:cNvSpPr txBox="1"/>
            <p:nvPr/>
          </p:nvSpPr>
          <p:spPr>
            <a:xfrm>
              <a:off x="809497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6" name="Google Shape;286;g2b1fbc40b7e_5_6"/>
            <p:cNvSpPr txBox="1"/>
            <p:nvPr/>
          </p:nvSpPr>
          <p:spPr>
            <a:xfrm>
              <a:off x="825487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7" name="Google Shape;287;g2b1fbc40b7e_5_6"/>
            <p:cNvSpPr txBox="1"/>
            <p:nvPr/>
          </p:nvSpPr>
          <p:spPr>
            <a:xfrm>
              <a:off x="8414776"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8" name="Google Shape;288;g2b1fbc40b7e_5_6"/>
            <p:cNvSpPr txBox="1"/>
            <p:nvPr/>
          </p:nvSpPr>
          <p:spPr>
            <a:xfrm>
              <a:off x="857467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89" name="Google Shape;289;g2b1fbc40b7e_5_6"/>
            <p:cNvSpPr txBox="1"/>
            <p:nvPr/>
          </p:nvSpPr>
          <p:spPr>
            <a:xfrm>
              <a:off x="8734574"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br>
                <a:rPr lang="en-US" sz="1200" b="0" i="0" u="none" strike="noStrike" cap="none">
                  <a:solidFill>
                    <a:srgbClr val="ECF4FA"/>
                  </a:solidFill>
                  <a:latin typeface="Arial"/>
                  <a:ea typeface="Arial"/>
                  <a:cs typeface="Arial"/>
                  <a:sym typeface="Arial"/>
                </a:rPr>
              </a:b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0" name="Google Shape;290;g2b1fbc40b7e_5_6"/>
            <p:cNvSpPr txBox="1"/>
            <p:nvPr/>
          </p:nvSpPr>
          <p:spPr>
            <a:xfrm>
              <a:off x="8894473"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1" name="Google Shape;291;g2b1fbc40b7e_5_6"/>
            <p:cNvSpPr txBox="1"/>
            <p:nvPr/>
          </p:nvSpPr>
          <p:spPr>
            <a:xfrm>
              <a:off x="9054372"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2" name="Google Shape;292;g2b1fbc40b7e_5_6"/>
            <p:cNvSpPr txBox="1"/>
            <p:nvPr/>
          </p:nvSpPr>
          <p:spPr>
            <a:xfrm>
              <a:off x="9214271"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3" name="Google Shape;293;g2b1fbc40b7e_5_6"/>
            <p:cNvSpPr txBox="1"/>
            <p:nvPr/>
          </p:nvSpPr>
          <p:spPr>
            <a:xfrm>
              <a:off x="9374170"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4" name="Google Shape;294;g2b1fbc40b7e_5_6"/>
            <p:cNvSpPr txBox="1"/>
            <p:nvPr/>
          </p:nvSpPr>
          <p:spPr>
            <a:xfrm>
              <a:off x="953406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5" name="Google Shape;295;g2b1fbc40b7e_5_6"/>
            <p:cNvSpPr txBox="1"/>
            <p:nvPr/>
          </p:nvSpPr>
          <p:spPr>
            <a:xfrm>
              <a:off x="969396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6" name="Google Shape;296;g2b1fbc40b7e_5_6"/>
            <p:cNvSpPr txBox="1"/>
            <p:nvPr/>
          </p:nvSpPr>
          <p:spPr>
            <a:xfrm>
              <a:off x="985386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7" name="Google Shape;297;g2b1fbc40b7e_5_6"/>
            <p:cNvSpPr txBox="1"/>
            <p:nvPr/>
          </p:nvSpPr>
          <p:spPr>
            <a:xfrm>
              <a:off x="10013766"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8" name="Google Shape;298;g2b1fbc40b7e_5_6"/>
            <p:cNvSpPr txBox="1"/>
            <p:nvPr/>
          </p:nvSpPr>
          <p:spPr>
            <a:xfrm>
              <a:off x="1017366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299" name="Google Shape;299;g2b1fbc40b7e_5_6"/>
            <p:cNvSpPr txBox="1"/>
            <p:nvPr/>
          </p:nvSpPr>
          <p:spPr>
            <a:xfrm>
              <a:off x="1049346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00" name="Google Shape;300;g2b1fbc40b7e_5_6"/>
            <p:cNvSpPr txBox="1"/>
            <p:nvPr/>
          </p:nvSpPr>
          <p:spPr>
            <a:xfrm>
              <a:off x="10653362"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01" name="Google Shape;301;g2b1fbc40b7e_5_6"/>
            <p:cNvSpPr txBox="1"/>
            <p:nvPr/>
          </p:nvSpPr>
          <p:spPr>
            <a:xfrm>
              <a:off x="10813261" y="818678"/>
              <a:ext cx="304800" cy="1366080"/>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02" name="Google Shape;302;g2b1fbc40b7e_5_6"/>
            <p:cNvSpPr txBox="1"/>
            <p:nvPr/>
          </p:nvSpPr>
          <p:spPr>
            <a:xfrm>
              <a:off x="10973160" y="536550"/>
              <a:ext cx="304800" cy="164820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03" name="Google Shape;303;g2b1fbc40b7e_5_6"/>
            <p:cNvSpPr txBox="1"/>
            <p:nvPr/>
          </p:nvSpPr>
          <p:spPr>
            <a:xfrm>
              <a:off x="11133059" y="-27707"/>
              <a:ext cx="304800" cy="221246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04" name="Google Shape;304;g2b1fbc40b7e_5_6"/>
            <p:cNvSpPr txBox="1"/>
            <p:nvPr/>
          </p:nvSpPr>
          <p:spPr>
            <a:xfrm>
              <a:off x="11292958" y="-450900"/>
              <a:ext cx="304800" cy="26356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05" name="Google Shape;305;g2b1fbc40b7e_5_6"/>
            <p:cNvSpPr txBox="1"/>
            <p:nvPr/>
          </p:nvSpPr>
          <p:spPr>
            <a:xfrm>
              <a:off x="11612756" y="-1579414"/>
              <a:ext cx="304800" cy="3764172"/>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br>
                <a:rPr lang="en-US" sz="1200" b="0" i="0" u="none" strike="noStrike" cap="none">
                  <a:solidFill>
                    <a:srgbClr val="ECF4FA"/>
                  </a:solidFill>
                  <a:latin typeface="Arial"/>
                  <a:ea typeface="Arial"/>
                  <a:cs typeface="Arial"/>
                  <a:sym typeface="Arial"/>
                </a:rPr>
              </a:b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06" name="Google Shape;306;g2b1fbc40b7e_5_6"/>
            <p:cNvSpPr txBox="1"/>
            <p:nvPr/>
          </p:nvSpPr>
          <p:spPr>
            <a:xfrm>
              <a:off x="11452857" y="-874093"/>
              <a:ext cx="304800" cy="30588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grpSp>
      <p:sp>
        <p:nvSpPr>
          <p:cNvPr id="307" name="Google Shape;307;g2b1fbc40b7e_5_6"/>
          <p:cNvSpPr txBox="1">
            <a:spLocks noGrp="1"/>
          </p:cNvSpPr>
          <p:nvPr>
            <p:ph type="title"/>
          </p:nvPr>
        </p:nvSpPr>
        <p:spPr>
          <a:xfrm>
            <a:off x="838200" y="365125"/>
            <a:ext cx="10515600" cy="6254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2b1fbc40b7e_5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g2b1fbc40b7e_5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g2b1fbc40b7e_5_6"/>
          <p:cNvSpPr txBox="1">
            <a:spLocks noGrp="1"/>
          </p:cNvSpPr>
          <p:nvPr>
            <p:ph type="sldNum" idx="12"/>
          </p:nvPr>
        </p:nvSpPr>
        <p:spPr>
          <a:xfrm>
            <a:off x="10820400" y="6356350"/>
            <a:ext cx="1066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1pPr>
            <a:lvl2pPr marL="0" lvl="1"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2pPr>
            <a:lvl3pPr marL="0" lvl="2"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3pPr>
            <a:lvl4pPr marL="0" lvl="3"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4pPr>
            <a:lvl5pPr marL="0" lvl="4"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5pPr>
            <a:lvl6pPr marL="0" lvl="5"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6pPr>
            <a:lvl7pPr marL="0" lvl="6"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7pPr>
            <a:lvl8pPr marL="0" lvl="7"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8pPr>
            <a:lvl9pPr marL="0" lvl="8"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1" name="Google Shape;311;g2b1fbc40b7e_5_6" descr="A blue and white rectangle with a blue line&#10;&#10;Description automatically generated"/>
          <p:cNvPicPr preferRelativeResize="0"/>
          <p:nvPr/>
        </p:nvPicPr>
        <p:blipFill rotWithShape="1">
          <a:blip r:embed="rId2">
            <a:alphaModFix/>
          </a:blip>
          <a:srcRect l="74584" t="89214" r="5773" b="3059"/>
          <a:stretch/>
        </p:blipFill>
        <p:spPr>
          <a:xfrm>
            <a:off x="9797143" y="72570"/>
            <a:ext cx="2394857" cy="529773"/>
          </a:xfrm>
          <a:prstGeom prst="rect">
            <a:avLst/>
          </a:prstGeom>
          <a:noFill/>
          <a:ln>
            <a:noFill/>
          </a:ln>
        </p:spPr>
      </p:pic>
      <p:pic>
        <p:nvPicPr>
          <p:cNvPr id="312" name="Google Shape;312;g2b1fbc40b7e_5_6" descr="A blue and white rectangle with a blue line&#10;&#10;Description automatically generated"/>
          <p:cNvPicPr preferRelativeResize="0"/>
          <p:nvPr/>
        </p:nvPicPr>
        <p:blipFill rotWithShape="1">
          <a:blip r:embed="rId2">
            <a:alphaModFix/>
          </a:blip>
          <a:srcRect l="92291" t="89214" r="5773" b="2637"/>
          <a:stretch/>
        </p:blipFill>
        <p:spPr>
          <a:xfrm>
            <a:off x="11234057" y="6183085"/>
            <a:ext cx="235857" cy="5588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313"/>
        <p:cNvGrpSpPr/>
        <p:nvPr/>
      </p:nvGrpSpPr>
      <p:grpSpPr>
        <a:xfrm>
          <a:off x="0" y="0"/>
          <a:ext cx="0" cy="0"/>
          <a:chOff x="0" y="0"/>
          <a:chExt cx="0" cy="0"/>
        </a:xfrm>
      </p:grpSpPr>
      <p:sp>
        <p:nvSpPr>
          <p:cNvPr id="314" name="Google Shape;314;g2b1fbc40b7e_5_89"/>
          <p:cNvSpPr txBox="1">
            <a:spLocks noGrp="1"/>
          </p:cNvSpPr>
          <p:nvPr>
            <p:ph type="ctrTitle"/>
          </p:nvPr>
        </p:nvSpPr>
        <p:spPr>
          <a:xfrm>
            <a:off x="1524000" y="3077521"/>
            <a:ext cx="9144000" cy="5064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g2b1fbc40b7e_5_89"/>
          <p:cNvSpPr txBox="1">
            <a:spLocks noGrp="1"/>
          </p:cNvSpPr>
          <p:nvPr>
            <p:ph type="subTitle" idx="1"/>
          </p:nvPr>
        </p:nvSpPr>
        <p:spPr>
          <a:xfrm>
            <a:off x="1524000" y="3551164"/>
            <a:ext cx="9144000" cy="411162"/>
          </a:xfrm>
          <a:prstGeom prst="rect">
            <a:avLst/>
          </a:prstGeom>
          <a:noFill/>
          <a:ln>
            <a:noFill/>
          </a:ln>
        </p:spPr>
        <p:txBody>
          <a:bodyPr spcFirstLastPara="1" wrap="square" lIns="91425" tIns="45700" rIns="91425" bIns="45700" anchor="b" anchorCtr="0">
            <a:noAutofit/>
          </a:bodyPr>
          <a:lstStyle>
            <a:lvl1pPr lvl="0" algn="l">
              <a:lnSpc>
                <a:spcPct val="90000"/>
              </a:lnSpc>
              <a:spcBef>
                <a:spcPts val="1000"/>
              </a:spcBef>
              <a:spcAft>
                <a:spcPts val="0"/>
              </a:spcAft>
              <a:buClr>
                <a:schemeClr val="dk1"/>
              </a:buClr>
              <a:buSzPts val="2200"/>
              <a:buNone/>
              <a:defRPr sz="22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6" name="Google Shape;316;g2b1fbc40b7e_5_89"/>
          <p:cNvSpPr txBox="1">
            <a:spLocks noGrp="1"/>
          </p:cNvSpPr>
          <p:nvPr>
            <p:ph type="body" idx="2"/>
          </p:nvPr>
        </p:nvSpPr>
        <p:spPr>
          <a:xfrm>
            <a:off x="2758698" y="4502475"/>
            <a:ext cx="7909302" cy="10795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g2b1fbc40b7e_5_89"/>
          <p:cNvSpPr txBox="1">
            <a:spLocks noGrp="1"/>
          </p:cNvSpPr>
          <p:nvPr>
            <p:ph type="body" idx="3"/>
          </p:nvPr>
        </p:nvSpPr>
        <p:spPr>
          <a:xfrm>
            <a:off x="1482429" y="3891609"/>
            <a:ext cx="5033963" cy="49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318"/>
        <p:cNvGrpSpPr/>
        <p:nvPr/>
      </p:nvGrpSpPr>
      <p:grpSpPr>
        <a:xfrm>
          <a:off x="0" y="0"/>
          <a:ext cx="0" cy="0"/>
          <a:chOff x="0" y="0"/>
          <a:chExt cx="0" cy="0"/>
        </a:xfrm>
      </p:grpSpPr>
      <p:sp>
        <p:nvSpPr>
          <p:cNvPr id="319" name="Google Shape;319;g2b1fbc40b7e_5_94"/>
          <p:cNvSpPr txBox="1">
            <a:spLocks noGrp="1"/>
          </p:cNvSpPr>
          <p:nvPr>
            <p:ph type="title"/>
          </p:nvPr>
        </p:nvSpPr>
        <p:spPr>
          <a:xfrm>
            <a:off x="972127" y="1835088"/>
            <a:ext cx="10515600" cy="394545"/>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g2b1fbc40b7e_5_94"/>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g2b1fbc40b7e_5_97"/>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3" name="Google Shape;323;g2b1fbc40b7e_5_97"/>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amp; Content">
  <p:cSld name="1_Title, Subtitle &amp; Content">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g2b1fbc40b7e_5_100"/>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g2b1fbc40b7e_5_10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7" name="Google Shape;327;g2b1fbc40b7e_5_100"/>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amp; Content">
  <p:cSld name="1_Title, Subtitle &amp; Content 2">
    <p:bg>
      <p:bgPr>
        <a:blipFill>
          <a:blip r:embed="rId2">
            <a:alphaModFix/>
          </a:blip>
          <a:stretch>
            <a:fillRect/>
          </a:stretch>
        </a:blipFill>
        <a:effectLst/>
      </p:bgPr>
    </p:bg>
    <p:spTree>
      <p:nvGrpSpPr>
        <p:cNvPr id="1" name="Shape 328"/>
        <p:cNvGrpSpPr/>
        <p:nvPr/>
      </p:nvGrpSpPr>
      <p:grpSpPr>
        <a:xfrm>
          <a:off x="0" y="0"/>
          <a:ext cx="0" cy="0"/>
          <a:chOff x="0" y="0"/>
          <a:chExt cx="0" cy="0"/>
        </a:xfrm>
      </p:grpSpPr>
      <p:sp>
        <p:nvSpPr>
          <p:cNvPr id="329" name="Google Shape;329;g2b1fbc40b7e_5_104"/>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73380" algn="l">
              <a:lnSpc>
                <a:spcPct val="114000"/>
              </a:lnSpc>
              <a:spcBef>
                <a:spcPts val="1000"/>
              </a:spcBef>
              <a:spcAft>
                <a:spcPts val="0"/>
              </a:spcAft>
              <a:buClr>
                <a:schemeClr val="dk1"/>
              </a:buClr>
              <a:buSzPts val="2280"/>
              <a:buFont typeface="Noto Sans Symbols"/>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g2b1fbc40b7e_5_104"/>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1" name="Google Shape;331;g2b1fbc40b7e_5_104"/>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g7954e956b2_3_57"/>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7954e956b2_3_57"/>
          <p:cNvSpPr txBox="1">
            <a:spLocks noGrp="1"/>
          </p:cNvSpPr>
          <p:nvPr>
            <p:ph type="body" idx="1"/>
          </p:nvPr>
        </p:nvSpPr>
        <p:spPr>
          <a:xfrm>
            <a:off x="971550" y="2394856"/>
            <a:ext cx="10515600" cy="3810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g7954e956b2_3_5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332"/>
        <p:cNvGrpSpPr/>
        <p:nvPr/>
      </p:nvGrpSpPr>
      <p:grpSpPr>
        <a:xfrm>
          <a:off x="0" y="0"/>
          <a:ext cx="0" cy="0"/>
          <a:chOff x="0" y="0"/>
          <a:chExt cx="0" cy="0"/>
        </a:xfrm>
      </p:grpSpPr>
      <p:sp>
        <p:nvSpPr>
          <p:cNvPr id="333" name="Google Shape;333;g2b1fbc40b7e_5_108"/>
          <p:cNvSpPr txBox="1">
            <a:spLocks noGrp="1"/>
          </p:cNvSpPr>
          <p:nvPr>
            <p:ph type="title"/>
          </p:nvPr>
        </p:nvSpPr>
        <p:spPr>
          <a:xfrm>
            <a:off x="972127" y="347852"/>
            <a:ext cx="10515600" cy="5954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g2b1fbc40b7e_5_10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5" name="Google Shape;335;g2b1fbc40b7e_5_108"/>
          <p:cNvSpPr>
            <a:spLocks noGrp="1"/>
          </p:cNvSpPr>
          <p:nvPr>
            <p:ph type="pic" idx="2"/>
          </p:nvPr>
        </p:nvSpPr>
        <p:spPr>
          <a:xfrm>
            <a:off x="961925" y="1087655"/>
            <a:ext cx="10541000" cy="4923001"/>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3">
    <p:bg>
      <p:bgPr>
        <a:blipFill>
          <a:blip r:embed="rId2">
            <a:alphaModFix/>
          </a:blip>
          <a:stretch>
            <a:fillRect/>
          </a:stretch>
        </a:blipFill>
        <a:effectLst/>
      </p:bgPr>
    </p:bg>
    <p:spTree>
      <p:nvGrpSpPr>
        <p:cNvPr id="1" name="Shape 336"/>
        <p:cNvGrpSpPr/>
        <p:nvPr/>
      </p:nvGrpSpPr>
      <p:grpSpPr>
        <a:xfrm>
          <a:off x="0" y="0"/>
          <a:ext cx="0" cy="0"/>
          <a:chOff x="0" y="0"/>
          <a:chExt cx="0" cy="0"/>
        </a:xfrm>
      </p:grpSpPr>
      <p:sp>
        <p:nvSpPr>
          <p:cNvPr id="337" name="Google Shape;337;g2b1fbc40b7e_5_112"/>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g2b1fbc40b7e_5_112"/>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g2b1fbc40b7e_5_112"/>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0" name="Google Shape;340;g2b1fbc40b7e_5_112"/>
          <p:cNvSpPr>
            <a:spLocks noGrp="1"/>
          </p:cNvSpPr>
          <p:nvPr>
            <p:ph type="pic" idx="2"/>
          </p:nvPr>
        </p:nvSpPr>
        <p:spPr>
          <a:xfrm>
            <a:off x="6096000" y="1361190"/>
            <a:ext cx="5416550" cy="44323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p:bg>
      <p:bgPr>
        <a:blipFill>
          <a:blip r:embed="rId2">
            <a:alphaModFix/>
          </a:blip>
          <a:stretch>
            <a:fillRect/>
          </a:stretch>
        </a:blipFill>
        <a:effectLst/>
      </p:bgPr>
    </p:bg>
    <p:spTree>
      <p:nvGrpSpPr>
        <p:cNvPr id="1" name="Shape 341"/>
        <p:cNvGrpSpPr/>
        <p:nvPr/>
      </p:nvGrpSpPr>
      <p:grpSpPr>
        <a:xfrm>
          <a:off x="0" y="0"/>
          <a:ext cx="0" cy="0"/>
          <a:chOff x="0" y="0"/>
          <a:chExt cx="0" cy="0"/>
        </a:xfrm>
      </p:grpSpPr>
      <p:sp>
        <p:nvSpPr>
          <p:cNvPr id="342" name="Google Shape;342;g2b1fbc40b7e_5_117"/>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g2b1fbc40b7e_5_117"/>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4" name="Google Shape;344;g2b1fbc40b7e_5_117"/>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g2b1fbc40b7e_5_117"/>
          <p:cNvSpPr txBox="1">
            <a:spLocks noGrp="1"/>
          </p:cNvSpPr>
          <p:nvPr>
            <p:ph type="body" idx="2"/>
          </p:nvPr>
        </p:nvSpPr>
        <p:spPr>
          <a:xfrm>
            <a:off x="6359096"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6"/>
        <p:cNvGrpSpPr/>
        <p:nvPr/>
      </p:nvGrpSpPr>
      <p:grpSpPr>
        <a:xfrm>
          <a:off x="0" y="0"/>
          <a:ext cx="0" cy="0"/>
          <a:chOff x="0" y="0"/>
          <a:chExt cx="0" cy="0"/>
        </a:xfrm>
      </p:grpSpPr>
      <p:sp>
        <p:nvSpPr>
          <p:cNvPr id="347" name="Google Shape;347;g2b1fbc40b7e_5_1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g2b1fbc40b7e_5_1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49" name="Google Shape;349;g2b1fbc40b7e_5_1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g2b1fbc40b7e_5_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g2b1fbc40b7e_5_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p:cSld name="Custom Layout 2">
    <p:spTree>
      <p:nvGrpSpPr>
        <p:cNvPr id="1" name="Shape 352"/>
        <p:cNvGrpSpPr/>
        <p:nvPr/>
      </p:nvGrpSpPr>
      <p:grpSpPr>
        <a:xfrm>
          <a:off x="0" y="0"/>
          <a:ext cx="0" cy="0"/>
          <a:chOff x="0" y="0"/>
          <a:chExt cx="0" cy="0"/>
        </a:xfrm>
      </p:grpSpPr>
      <p:grpSp>
        <p:nvGrpSpPr>
          <p:cNvPr id="353" name="Google Shape;353;g2b1fbc40b7e_5_128"/>
          <p:cNvGrpSpPr/>
          <p:nvPr/>
        </p:nvGrpSpPr>
        <p:grpSpPr>
          <a:xfrm>
            <a:off x="-59871" y="2193821"/>
            <a:ext cx="12297253" cy="4751622"/>
            <a:chOff x="-59871" y="-2566864"/>
            <a:chExt cx="12297253" cy="4751622"/>
          </a:xfrm>
        </p:grpSpPr>
        <p:sp>
          <p:nvSpPr>
            <p:cNvPr id="354" name="Google Shape;354;g2b1fbc40b7e_5_128"/>
            <p:cNvSpPr txBox="1"/>
            <p:nvPr/>
          </p:nvSpPr>
          <p:spPr>
            <a:xfrm>
              <a:off x="11932582" y="-2566864"/>
              <a:ext cx="304800" cy="4751622"/>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55" name="Google Shape;355;g2b1fbc40b7e_5_128"/>
            <p:cNvSpPr txBox="1"/>
            <p:nvPr/>
          </p:nvSpPr>
          <p:spPr>
            <a:xfrm>
              <a:off x="11772655" y="-2002607"/>
              <a:ext cx="304800" cy="418736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56" name="Google Shape;356;g2b1fbc40b7e_5_128"/>
            <p:cNvSpPr txBox="1"/>
            <p:nvPr/>
          </p:nvSpPr>
          <p:spPr>
            <a:xfrm>
              <a:off x="-59871"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endParaRPr sz="1200" b="0" i="0" u="none" strike="noStrike" cap="none">
                <a:solidFill>
                  <a:srgbClr val="ECF4FA"/>
                </a:solidFill>
                <a:latin typeface="Arial"/>
                <a:ea typeface="Arial"/>
                <a:cs typeface="Arial"/>
                <a:sym typeface="Arial"/>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57" name="Google Shape;357;g2b1fbc40b7e_5_128"/>
            <p:cNvSpPr txBox="1"/>
            <p:nvPr/>
          </p:nvSpPr>
          <p:spPr>
            <a:xfrm>
              <a:off x="100028" y="1665064"/>
              <a:ext cx="304800" cy="519694"/>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58" name="Google Shape;358;g2b1fbc40b7e_5_128"/>
            <p:cNvSpPr txBox="1"/>
            <p:nvPr/>
          </p:nvSpPr>
          <p:spPr>
            <a:xfrm>
              <a:off x="259927"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59" name="Google Shape;359;g2b1fbc40b7e_5_128"/>
            <p:cNvSpPr txBox="1"/>
            <p:nvPr/>
          </p:nvSpPr>
          <p:spPr>
            <a:xfrm>
              <a:off x="419826" y="1806128"/>
              <a:ext cx="304800" cy="378630"/>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0" name="Google Shape;360;g2b1fbc40b7e_5_128"/>
            <p:cNvSpPr txBox="1"/>
            <p:nvPr/>
          </p:nvSpPr>
          <p:spPr>
            <a:xfrm>
              <a:off x="579725"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1" name="Google Shape;361;g2b1fbc40b7e_5_128"/>
            <p:cNvSpPr txBox="1"/>
            <p:nvPr/>
          </p:nvSpPr>
          <p:spPr>
            <a:xfrm>
              <a:off x="739624"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2" name="Google Shape;362;g2b1fbc40b7e_5_128"/>
            <p:cNvSpPr txBox="1"/>
            <p:nvPr/>
          </p:nvSpPr>
          <p:spPr>
            <a:xfrm>
              <a:off x="899523"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3" name="Google Shape;363;g2b1fbc40b7e_5_128"/>
            <p:cNvSpPr txBox="1"/>
            <p:nvPr/>
          </p:nvSpPr>
          <p:spPr>
            <a:xfrm>
              <a:off x="1059422" y="1524000"/>
              <a:ext cx="304800" cy="6607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4" name="Google Shape;364;g2b1fbc40b7e_5_128"/>
            <p:cNvSpPr txBox="1"/>
            <p:nvPr/>
          </p:nvSpPr>
          <p:spPr>
            <a:xfrm>
              <a:off x="121932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5" name="Google Shape;365;g2b1fbc40b7e_5_128"/>
            <p:cNvSpPr txBox="1"/>
            <p:nvPr/>
          </p:nvSpPr>
          <p:spPr>
            <a:xfrm>
              <a:off x="137922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6" name="Google Shape;366;g2b1fbc40b7e_5_128"/>
            <p:cNvSpPr txBox="1"/>
            <p:nvPr/>
          </p:nvSpPr>
          <p:spPr>
            <a:xfrm>
              <a:off x="1539119"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7" name="Google Shape;367;g2b1fbc40b7e_5_128"/>
            <p:cNvSpPr txBox="1"/>
            <p:nvPr/>
          </p:nvSpPr>
          <p:spPr>
            <a:xfrm>
              <a:off x="169901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8" name="Google Shape;368;g2b1fbc40b7e_5_128"/>
            <p:cNvSpPr txBox="1"/>
            <p:nvPr/>
          </p:nvSpPr>
          <p:spPr>
            <a:xfrm>
              <a:off x="185891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69" name="Google Shape;369;g2b1fbc40b7e_5_128"/>
            <p:cNvSpPr txBox="1"/>
            <p:nvPr/>
          </p:nvSpPr>
          <p:spPr>
            <a:xfrm>
              <a:off x="201881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0" name="Google Shape;370;g2b1fbc40b7e_5_128"/>
            <p:cNvSpPr txBox="1"/>
            <p:nvPr/>
          </p:nvSpPr>
          <p:spPr>
            <a:xfrm>
              <a:off x="2178715"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1" name="Google Shape;371;g2b1fbc40b7e_5_128"/>
            <p:cNvSpPr txBox="1"/>
            <p:nvPr/>
          </p:nvSpPr>
          <p:spPr>
            <a:xfrm>
              <a:off x="233861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2" name="Google Shape;372;g2b1fbc40b7e_5_128"/>
            <p:cNvSpPr txBox="1"/>
            <p:nvPr/>
          </p:nvSpPr>
          <p:spPr>
            <a:xfrm>
              <a:off x="2498513"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3" name="Google Shape;373;g2b1fbc40b7e_5_128"/>
            <p:cNvSpPr txBox="1"/>
            <p:nvPr/>
          </p:nvSpPr>
          <p:spPr>
            <a:xfrm>
              <a:off x="2658412"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4" name="Google Shape;374;g2b1fbc40b7e_5_128"/>
            <p:cNvSpPr txBox="1"/>
            <p:nvPr/>
          </p:nvSpPr>
          <p:spPr>
            <a:xfrm>
              <a:off x="281831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5" name="Google Shape;375;g2b1fbc40b7e_5_128"/>
            <p:cNvSpPr txBox="1"/>
            <p:nvPr/>
          </p:nvSpPr>
          <p:spPr>
            <a:xfrm>
              <a:off x="297821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6" name="Google Shape;376;g2b1fbc40b7e_5_128"/>
            <p:cNvSpPr txBox="1"/>
            <p:nvPr/>
          </p:nvSpPr>
          <p:spPr>
            <a:xfrm>
              <a:off x="3138109"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7" name="Google Shape;377;g2b1fbc40b7e_5_128"/>
            <p:cNvSpPr txBox="1"/>
            <p:nvPr/>
          </p:nvSpPr>
          <p:spPr>
            <a:xfrm>
              <a:off x="329800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8" name="Google Shape;378;g2b1fbc40b7e_5_128"/>
            <p:cNvSpPr txBox="1"/>
            <p:nvPr/>
          </p:nvSpPr>
          <p:spPr>
            <a:xfrm>
              <a:off x="345790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79" name="Google Shape;379;g2b1fbc40b7e_5_128"/>
            <p:cNvSpPr txBox="1"/>
            <p:nvPr/>
          </p:nvSpPr>
          <p:spPr>
            <a:xfrm>
              <a:off x="361780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0" name="Google Shape;380;g2b1fbc40b7e_5_128"/>
            <p:cNvSpPr txBox="1"/>
            <p:nvPr/>
          </p:nvSpPr>
          <p:spPr>
            <a:xfrm>
              <a:off x="3777705"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1" name="Google Shape;381;g2b1fbc40b7e_5_128"/>
            <p:cNvSpPr txBox="1"/>
            <p:nvPr/>
          </p:nvSpPr>
          <p:spPr>
            <a:xfrm>
              <a:off x="393760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2" name="Google Shape;382;g2b1fbc40b7e_5_128"/>
            <p:cNvSpPr txBox="1"/>
            <p:nvPr/>
          </p:nvSpPr>
          <p:spPr>
            <a:xfrm>
              <a:off x="409750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3" name="Google Shape;383;g2b1fbc40b7e_5_128"/>
            <p:cNvSpPr txBox="1"/>
            <p:nvPr/>
          </p:nvSpPr>
          <p:spPr>
            <a:xfrm>
              <a:off x="425740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4" name="Google Shape;384;g2b1fbc40b7e_5_128"/>
            <p:cNvSpPr txBox="1"/>
            <p:nvPr/>
          </p:nvSpPr>
          <p:spPr>
            <a:xfrm>
              <a:off x="4417301"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5" name="Google Shape;385;g2b1fbc40b7e_5_128"/>
            <p:cNvSpPr txBox="1"/>
            <p:nvPr/>
          </p:nvSpPr>
          <p:spPr>
            <a:xfrm>
              <a:off x="4577200"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6" name="Google Shape;386;g2b1fbc40b7e_5_128"/>
            <p:cNvSpPr txBox="1"/>
            <p:nvPr/>
          </p:nvSpPr>
          <p:spPr>
            <a:xfrm>
              <a:off x="4737099"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7" name="Google Shape;387;g2b1fbc40b7e_5_128"/>
            <p:cNvSpPr txBox="1"/>
            <p:nvPr/>
          </p:nvSpPr>
          <p:spPr>
            <a:xfrm>
              <a:off x="4896998"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8" name="Google Shape;388;g2b1fbc40b7e_5_128"/>
            <p:cNvSpPr txBox="1"/>
            <p:nvPr/>
          </p:nvSpPr>
          <p:spPr>
            <a:xfrm>
              <a:off x="5056897"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89" name="Google Shape;389;g2b1fbc40b7e_5_128"/>
            <p:cNvSpPr txBox="1"/>
            <p:nvPr/>
          </p:nvSpPr>
          <p:spPr>
            <a:xfrm>
              <a:off x="5216796"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0" name="Google Shape;390;g2b1fbc40b7e_5_128"/>
            <p:cNvSpPr txBox="1"/>
            <p:nvPr/>
          </p:nvSpPr>
          <p:spPr>
            <a:xfrm>
              <a:off x="5376695" y="1382935"/>
              <a:ext cx="304800" cy="801823"/>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1" name="Google Shape;391;g2b1fbc40b7e_5_128"/>
            <p:cNvSpPr txBox="1"/>
            <p:nvPr/>
          </p:nvSpPr>
          <p:spPr>
            <a:xfrm>
              <a:off x="5536594"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2" name="Google Shape;392;g2b1fbc40b7e_5_128"/>
            <p:cNvSpPr txBox="1"/>
            <p:nvPr/>
          </p:nvSpPr>
          <p:spPr>
            <a:xfrm>
              <a:off x="569649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3" name="Google Shape;393;g2b1fbc40b7e_5_128"/>
            <p:cNvSpPr txBox="1"/>
            <p:nvPr/>
          </p:nvSpPr>
          <p:spPr>
            <a:xfrm>
              <a:off x="585639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4" name="Google Shape;394;g2b1fbc40b7e_5_128"/>
            <p:cNvSpPr txBox="1"/>
            <p:nvPr/>
          </p:nvSpPr>
          <p:spPr>
            <a:xfrm>
              <a:off x="6016291"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5" name="Google Shape;395;g2b1fbc40b7e_5_128"/>
            <p:cNvSpPr txBox="1"/>
            <p:nvPr/>
          </p:nvSpPr>
          <p:spPr>
            <a:xfrm>
              <a:off x="6176190"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6" name="Google Shape;396;g2b1fbc40b7e_5_128"/>
            <p:cNvSpPr txBox="1"/>
            <p:nvPr/>
          </p:nvSpPr>
          <p:spPr>
            <a:xfrm>
              <a:off x="633608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7" name="Google Shape;397;g2b1fbc40b7e_5_128"/>
            <p:cNvSpPr txBox="1"/>
            <p:nvPr/>
          </p:nvSpPr>
          <p:spPr>
            <a:xfrm>
              <a:off x="649598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8" name="Google Shape;398;g2b1fbc40b7e_5_128"/>
            <p:cNvSpPr txBox="1"/>
            <p:nvPr/>
          </p:nvSpPr>
          <p:spPr>
            <a:xfrm>
              <a:off x="665588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399" name="Google Shape;399;g2b1fbc40b7e_5_128"/>
            <p:cNvSpPr txBox="1"/>
            <p:nvPr/>
          </p:nvSpPr>
          <p:spPr>
            <a:xfrm>
              <a:off x="6815786"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0" name="Google Shape;400;g2b1fbc40b7e_5_128"/>
            <p:cNvSpPr txBox="1"/>
            <p:nvPr/>
          </p:nvSpPr>
          <p:spPr>
            <a:xfrm>
              <a:off x="697568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1" name="Google Shape;401;g2b1fbc40b7e_5_128"/>
            <p:cNvSpPr txBox="1"/>
            <p:nvPr/>
          </p:nvSpPr>
          <p:spPr>
            <a:xfrm>
              <a:off x="7135584"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2" name="Google Shape;402;g2b1fbc40b7e_5_128"/>
            <p:cNvSpPr txBox="1"/>
            <p:nvPr/>
          </p:nvSpPr>
          <p:spPr>
            <a:xfrm>
              <a:off x="7295483"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3" name="Google Shape;403;g2b1fbc40b7e_5_128"/>
            <p:cNvSpPr txBox="1"/>
            <p:nvPr/>
          </p:nvSpPr>
          <p:spPr>
            <a:xfrm>
              <a:off x="7455382"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4" name="Google Shape;404;g2b1fbc40b7e_5_128"/>
            <p:cNvSpPr txBox="1"/>
            <p:nvPr/>
          </p:nvSpPr>
          <p:spPr>
            <a:xfrm>
              <a:off x="7615281"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5" name="Google Shape;405;g2b1fbc40b7e_5_128"/>
            <p:cNvSpPr txBox="1"/>
            <p:nvPr/>
          </p:nvSpPr>
          <p:spPr>
            <a:xfrm>
              <a:off x="7775180"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6" name="Google Shape;406;g2b1fbc40b7e_5_128"/>
            <p:cNvSpPr txBox="1"/>
            <p:nvPr/>
          </p:nvSpPr>
          <p:spPr>
            <a:xfrm>
              <a:off x="793507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7" name="Google Shape;407;g2b1fbc40b7e_5_128"/>
            <p:cNvSpPr txBox="1"/>
            <p:nvPr/>
          </p:nvSpPr>
          <p:spPr>
            <a:xfrm>
              <a:off x="809497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8" name="Google Shape;408;g2b1fbc40b7e_5_128"/>
            <p:cNvSpPr txBox="1"/>
            <p:nvPr/>
          </p:nvSpPr>
          <p:spPr>
            <a:xfrm>
              <a:off x="825487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09" name="Google Shape;409;g2b1fbc40b7e_5_128"/>
            <p:cNvSpPr txBox="1"/>
            <p:nvPr/>
          </p:nvSpPr>
          <p:spPr>
            <a:xfrm>
              <a:off x="8414776"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0" name="Google Shape;410;g2b1fbc40b7e_5_128"/>
            <p:cNvSpPr txBox="1"/>
            <p:nvPr/>
          </p:nvSpPr>
          <p:spPr>
            <a:xfrm>
              <a:off x="857467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1" name="Google Shape;411;g2b1fbc40b7e_5_128"/>
            <p:cNvSpPr txBox="1"/>
            <p:nvPr/>
          </p:nvSpPr>
          <p:spPr>
            <a:xfrm>
              <a:off x="8734574"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br>
                <a:rPr lang="en-US" sz="1200" b="0" i="0" u="none" strike="noStrike" cap="none">
                  <a:solidFill>
                    <a:srgbClr val="ECF4FA"/>
                  </a:solidFill>
                  <a:latin typeface="Arial"/>
                  <a:ea typeface="Arial"/>
                  <a:cs typeface="Arial"/>
                  <a:sym typeface="Arial"/>
                </a:rPr>
              </a:b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2" name="Google Shape;412;g2b1fbc40b7e_5_128"/>
            <p:cNvSpPr txBox="1"/>
            <p:nvPr/>
          </p:nvSpPr>
          <p:spPr>
            <a:xfrm>
              <a:off x="8894473"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3" name="Google Shape;413;g2b1fbc40b7e_5_128"/>
            <p:cNvSpPr txBox="1"/>
            <p:nvPr/>
          </p:nvSpPr>
          <p:spPr>
            <a:xfrm>
              <a:off x="9054372"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4" name="Google Shape;414;g2b1fbc40b7e_5_128"/>
            <p:cNvSpPr txBox="1"/>
            <p:nvPr/>
          </p:nvSpPr>
          <p:spPr>
            <a:xfrm>
              <a:off x="9214271"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5" name="Google Shape;415;g2b1fbc40b7e_5_128"/>
            <p:cNvSpPr txBox="1"/>
            <p:nvPr/>
          </p:nvSpPr>
          <p:spPr>
            <a:xfrm>
              <a:off x="9374170"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6" name="Google Shape;416;g2b1fbc40b7e_5_128"/>
            <p:cNvSpPr txBox="1"/>
            <p:nvPr/>
          </p:nvSpPr>
          <p:spPr>
            <a:xfrm>
              <a:off x="9534069"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7" name="Google Shape;417;g2b1fbc40b7e_5_128"/>
            <p:cNvSpPr txBox="1"/>
            <p:nvPr/>
          </p:nvSpPr>
          <p:spPr>
            <a:xfrm>
              <a:off x="9693968"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8" name="Google Shape;418;g2b1fbc40b7e_5_128"/>
            <p:cNvSpPr txBox="1"/>
            <p:nvPr/>
          </p:nvSpPr>
          <p:spPr>
            <a:xfrm>
              <a:off x="9853867"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19" name="Google Shape;419;g2b1fbc40b7e_5_128"/>
            <p:cNvSpPr txBox="1"/>
            <p:nvPr/>
          </p:nvSpPr>
          <p:spPr>
            <a:xfrm>
              <a:off x="10013766"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0" name="Google Shape;420;g2b1fbc40b7e_5_128"/>
            <p:cNvSpPr txBox="1"/>
            <p:nvPr/>
          </p:nvSpPr>
          <p:spPr>
            <a:xfrm>
              <a:off x="10173665" y="1100807"/>
              <a:ext cx="304800" cy="10839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1" name="Google Shape;421;g2b1fbc40b7e_5_128"/>
            <p:cNvSpPr txBox="1"/>
            <p:nvPr/>
          </p:nvSpPr>
          <p:spPr>
            <a:xfrm>
              <a:off x="10493463" y="1241871"/>
              <a:ext cx="304800" cy="942887"/>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2" name="Google Shape;422;g2b1fbc40b7e_5_128"/>
            <p:cNvSpPr txBox="1"/>
            <p:nvPr/>
          </p:nvSpPr>
          <p:spPr>
            <a:xfrm>
              <a:off x="10653362" y="959743"/>
              <a:ext cx="304800" cy="122501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3" name="Google Shape;423;g2b1fbc40b7e_5_128"/>
            <p:cNvSpPr txBox="1"/>
            <p:nvPr/>
          </p:nvSpPr>
          <p:spPr>
            <a:xfrm>
              <a:off x="10813261" y="818678"/>
              <a:ext cx="304800" cy="1366080"/>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4" name="Google Shape;424;g2b1fbc40b7e_5_128"/>
            <p:cNvSpPr txBox="1"/>
            <p:nvPr/>
          </p:nvSpPr>
          <p:spPr>
            <a:xfrm>
              <a:off x="10973160" y="536550"/>
              <a:ext cx="304800" cy="164820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5" name="Google Shape;425;g2b1fbc40b7e_5_128"/>
            <p:cNvSpPr txBox="1"/>
            <p:nvPr/>
          </p:nvSpPr>
          <p:spPr>
            <a:xfrm>
              <a:off x="11133059" y="-27707"/>
              <a:ext cx="304800" cy="2212465"/>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6" name="Google Shape;426;g2b1fbc40b7e_5_128"/>
            <p:cNvSpPr txBox="1"/>
            <p:nvPr/>
          </p:nvSpPr>
          <p:spPr>
            <a:xfrm>
              <a:off x="11292958" y="-450900"/>
              <a:ext cx="304800" cy="2635658"/>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7" name="Google Shape;427;g2b1fbc40b7e_5_128"/>
            <p:cNvSpPr txBox="1"/>
            <p:nvPr/>
          </p:nvSpPr>
          <p:spPr>
            <a:xfrm>
              <a:off x="11612756" y="-1579414"/>
              <a:ext cx="304800" cy="3764172"/>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br>
                <a:rPr lang="en-US" sz="1200" b="0" i="0" u="none" strike="noStrike" cap="none">
                  <a:solidFill>
                    <a:srgbClr val="ECF4FA"/>
                  </a:solidFill>
                  <a:latin typeface="Arial"/>
                  <a:ea typeface="Arial"/>
                  <a:cs typeface="Arial"/>
                  <a:sym typeface="Arial"/>
                </a:rPr>
              </a:b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sp>
          <p:nvSpPr>
            <p:cNvPr id="428" name="Google Shape;428;g2b1fbc40b7e_5_128"/>
            <p:cNvSpPr txBox="1"/>
            <p:nvPr/>
          </p:nvSpPr>
          <p:spPr>
            <a:xfrm>
              <a:off x="11452857" y="-874093"/>
              <a:ext cx="304800" cy="3058851"/>
            </a:xfrm>
            <a:prstGeom prst="rect">
              <a:avLst/>
            </a:prstGeom>
            <a:noFill/>
            <a:ln>
              <a:noFill/>
            </a:ln>
          </p:spPr>
          <p:txBody>
            <a:bodyPr spcFirstLastPara="1" wrap="square" lIns="91425" tIns="45700" rIns="91425" bIns="45700" anchor="b" anchorCtr="0">
              <a:spAutoFit/>
            </a:bodyPr>
            <a:lstStyle/>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a:p>
              <a:pPr marL="0" marR="0" lvl="0" indent="0" algn="l" rtl="0">
                <a:lnSpc>
                  <a:spcPct val="93750"/>
                </a:lnSpc>
                <a:spcBef>
                  <a:spcPts val="0"/>
                </a:spcBef>
                <a:spcAft>
                  <a:spcPts val="0"/>
                </a:spcAft>
                <a:buNone/>
              </a:pPr>
              <a:r>
                <a:rPr lang="en-US" sz="1200" b="0" i="0" u="none" strike="noStrike" cap="none">
                  <a:solidFill>
                    <a:srgbClr val="ECF4FA"/>
                  </a:solidFill>
                  <a:latin typeface="Arial"/>
                  <a:ea typeface="Arial"/>
                  <a:cs typeface="Arial"/>
                  <a:sym typeface="Arial"/>
                </a:rPr>
                <a:t>● </a:t>
              </a:r>
              <a:endParaRPr/>
            </a:p>
          </p:txBody>
        </p:sp>
      </p:grpSp>
      <p:sp>
        <p:nvSpPr>
          <p:cNvPr id="429" name="Google Shape;429;g2b1fbc40b7e_5_128"/>
          <p:cNvSpPr txBox="1">
            <a:spLocks noGrp="1"/>
          </p:cNvSpPr>
          <p:nvPr>
            <p:ph type="title"/>
          </p:nvPr>
        </p:nvSpPr>
        <p:spPr>
          <a:xfrm>
            <a:off x="838200" y="365126"/>
            <a:ext cx="10515600" cy="52977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g2b1fbc40b7e_5_128"/>
          <p:cNvSpPr txBox="1">
            <a:spLocks noGrp="1"/>
          </p:cNvSpPr>
          <p:nvPr>
            <p:ph type="sldNum" idx="12"/>
          </p:nvPr>
        </p:nvSpPr>
        <p:spPr>
          <a:xfrm>
            <a:off x="11064358" y="6455784"/>
            <a:ext cx="1066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1pPr>
            <a:lvl2pPr marL="0" lvl="1"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2pPr>
            <a:lvl3pPr marL="0" lvl="2"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3pPr>
            <a:lvl4pPr marL="0" lvl="3"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4pPr>
            <a:lvl5pPr marL="0" lvl="4"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5pPr>
            <a:lvl6pPr marL="0" lvl="5"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6pPr>
            <a:lvl7pPr marL="0" lvl="6"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7pPr>
            <a:lvl8pPr marL="0" lvl="7"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8pPr>
            <a:lvl9pPr marL="0" lvl="8" indent="0" algn="r">
              <a:lnSpc>
                <a:spcPct val="100000"/>
              </a:lnSpc>
              <a:spcBef>
                <a:spcPts val="0"/>
              </a:spcBef>
              <a:spcAft>
                <a:spcPts val="0"/>
              </a:spcAft>
              <a:buSzPts val="1200"/>
              <a:buNone/>
              <a:defRPr sz="1600" b="0" i="0" u="none" strike="noStrike" cap="none">
                <a:solidFill>
                  <a:srgbClr val="0038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31" name="Google Shape;431;g2b1fbc40b7e_5_128" descr="A blue and white rectangle with a blue line&#10;&#10;Description automatically generated"/>
          <p:cNvPicPr preferRelativeResize="0"/>
          <p:nvPr/>
        </p:nvPicPr>
        <p:blipFill rotWithShape="1">
          <a:blip r:embed="rId2">
            <a:alphaModFix/>
          </a:blip>
          <a:srcRect l="74584" t="89214" r="5773" b="3059"/>
          <a:stretch/>
        </p:blipFill>
        <p:spPr>
          <a:xfrm>
            <a:off x="9797143" y="72570"/>
            <a:ext cx="2394857" cy="529773"/>
          </a:xfrm>
          <a:prstGeom prst="rect">
            <a:avLst/>
          </a:prstGeom>
          <a:noFill/>
          <a:ln>
            <a:noFill/>
          </a:ln>
        </p:spPr>
      </p:pic>
      <p:pic>
        <p:nvPicPr>
          <p:cNvPr id="432" name="Google Shape;432;g2b1fbc40b7e_5_128" descr="A blue and white rectangle with a blue line&#10;&#10;Description automatically generated"/>
          <p:cNvPicPr preferRelativeResize="0"/>
          <p:nvPr/>
        </p:nvPicPr>
        <p:blipFill rotWithShape="1">
          <a:blip r:embed="rId2">
            <a:alphaModFix/>
          </a:blip>
          <a:srcRect l="92291" t="89214" r="5773" b="2637"/>
          <a:stretch/>
        </p:blipFill>
        <p:spPr>
          <a:xfrm>
            <a:off x="11612275" y="6287413"/>
            <a:ext cx="126858" cy="558800"/>
          </a:xfrm>
          <a:prstGeom prst="rect">
            <a:avLst/>
          </a:prstGeom>
          <a:noFill/>
          <a:ln>
            <a:noFill/>
          </a:ln>
        </p:spPr>
      </p:pic>
      <p:sp>
        <p:nvSpPr>
          <p:cNvPr id="433" name="Google Shape;433;g2b1fbc40b7e_5_128"/>
          <p:cNvSpPr/>
          <p:nvPr/>
        </p:nvSpPr>
        <p:spPr>
          <a:xfrm>
            <a:off x="0" y="457200"/>
            <a:ext cx="914400" cy="304800"/>
          </a:xfrm>
          <a:prstGeom prst="rect">
            <a:avLst/>
          </a:prstGeom>
          <a:solidFill>
            <a:srgbClr val="004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4"/>
        <p:cNvGrpSpPr/>
        <p:nvPr/>
      </p:nvGrpSpPr>
      <p:grpSpPr>
        <a:xfrm>
          <a:off x="0" y="0"/>
          <a:ext cx="0" cy="0"/>
          <a:chOff x="0" y="0"/>
          <a:chExt cx="0" cy="0"/>
        </a:xfrm>
      </p:grpSpPr>
      <p:sp>
        <p:nvSpPr>
          <p:cNvPr id="435" name="Google Shape;435;g2b1fbc40b7e_5_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g2b1fbc40b7e_5_210"/>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chemeClr val="lt2"/>
                </a:solidFill>
              </a:defRPr>
            </a:lvl1pPr>
            <a:lvl2pPr marL="914400" lvl="1" indent="-381000" algn="l">
              <a:lnSpc>
                <a:spcPct val="90000"/>
              </a:lnSpc>
              <a:spcBef>
                <a:spcPts val="500"/>
              </a:spcBef>
              <a:spcAft>
                <a:spcPts val="0"/>
              </a:spcAft>
              <a:buSzPts val="2400"/>
              <a:buChar char="•"/>
              <a:defRPr>
                <a:solidFill>
                  <a:schemeClr val="lt2"/>
                </a:solidFill>
              </a:defRPr>
            </a:lvl2pPr>
            <a:lvl3pPr marL="1371600" lvl="2" indent="-355600" algn="l">
              <a:lnSpc>
                <a:spcPct val="90000"/>
              </a:lnSpc>
              <a:spcBef>
                <a:spcPts val="500"/>
              </a:spcBef>
              <a:spcAft>
                <a:spcPts val="0"/>
              </a:spcAft>
              <a:buSzPts val="2000"/>
              <a:buChar char="•"/>
              <a:defRPr>
                <a:solidFill>
                  <a:schemeClr val="lt2"/>
                </a:solidFill>
              </a:defRPr>
            </a:lvl3pPr>
            <a:lvl4pPr marL="1828800" lvl="3" indent="-342900" algn="l">
              <a:lnSpc>
                <a:spcPct val="90000"/>
              </a:lnSpc>
              <a:spcBef>
                <a:spcPts val="500"/>
              </a:spcBef>
              <a:spcAft>
                <a:spcPts val="0"/>
              </a:spcAft>
              <a:buSzPts val="1800"/>
              <a:buChar char="•"/>
              <a:defRPr>
                <a:solidFill>
                  <a:schemeClr val="lt2"/>
                </a:solidFill>
              </a:defRPr>
            </a:lvl4pPr>
            <a:lvl5pPr marL="2286000" lvl="4" indent="-342900" algn="l">
              <a:lnSpc>
                <a:spcPct val="90000"/>
              </a:lnSpc>
              <a:spcBef>
                <a:spcPts val="500"/>
              </a:spcBef>
              <a:spcAft>
                <a:spcPts val="0"/>
              </a:spcAft>
              <a:buSzPts val="1800"/>
              <a:buChar char="•"/>
              <a:defRPr>
                <a:solidFill>
                  <a:schemeClr val="lt2"/>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37" name="Google Shape;437;g2b1fbc40b7e_5_210"/>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chemeClr val="lt2"/>
                </a:solidFill>
              </a:defRPr>
            </a:lvl1pPr>
            <a:lvl2pPr marL="914400" lvl="1" indent="-381000" algn="l">
              <a:lnSpc>
                <a:spcPct val="90000"/>
              </a:lnSpc>
              <a:spcBef>
                <a:spcPts val="500"/>
              </a:spcBef>
              <a:spcAft>
                <a:spcPts val="0"/>
              </a:spcAft>
              <a:buSzPts val="2400"/>
              <a:buChar char="•"/>
              <a:defRPr>
                <a:solidFill>
                  <a:schemeClr val="lt2"/>
                </a:solidFill>
              </a:defRPr>
            </a:lvl2pPr>
            <a:lvl3pPr marL="1371600" lvl="2" indent="-355600" algn="l">
              <a:lnSpc>
                <a:spcPct val="90000"/>
              </a:lnSpc>
              <a:spcBef>
                <a:spcPts val="500"/>
              </a:spcBef>
              <a:spcAft>
                <a:spcPts val="0"/>
              </a:spcAft>
              <a:buSzPts val="2000"/>
              <a:buChar char="•"/>
              <a:defRPr>
                <a:solidFill>
                  <a:schemeClr val="lt2"/>
                </a:solidFill>
              </a:defRPr>
            </a:lvl3pPr>
            <a:lvl4pPr marL="1828800" lvl="3" indent="-342900" algn="l">
              <a:lnSpc>
                <a:spcPct val="90000"/>
              </a:lnSpc>
              <a:spcBef>
                <a:spcPts val="500"/>
              </a:spcBef>
              <a:spcAft>
                <a:spcPts val="0"/>
              </a:spcAft>
              <a:buSzPts val="1800"/>
              <a:buChar char="•"/>
              <a:defRPr>
                <a:solidFill>
                  <a:schemeClr val="lt2"/>
                </a:solidFill>
              </a:defRPr>
            </a:lvl4pPr>
            <a:lvl5pPr marL="2286000" lvl="4" indent="-342900" algn="l">
              <a:lnSpc>
                <a:spcPct val="90000"/>
              </a:lnSpc>
              <a:spcBef>
                <a:spcPts val="500"/>
              </a:spcBef>
              <a:spcAft>
                <a:spcPts val="0"/>
              </a:spcAft>
              <a:buSzPts val="1800"/>
              <a:buChar char="•"/>
              <a:defRPr>
                <a:solidFill>
                  <a:schemeClr val="lt2"/>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38" name="Google Shape;438;g2b1fbc40b7e_5_2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g2b1fbc40b7e_5_2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2b1fbc40b7e_5_2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g7954e956b2_3_77"/>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g7954e956b2_3_77"/>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g7954e956b2_3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6" name="Google Shape;36;g7954e956b2_3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7" name="Google Shape;37;g7954e956b2_3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g7954e956b2_3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40" name="Google Shape;40;g7954e956b2_3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g7954e956b2_3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3" name="Google Shape;43;g7954e956b2_3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44" name="Google Shape;44;g7954e956b2_3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g7954e956b2_3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7" name="Google Shape;47;g7954e956b2_3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7954e956b2_3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954e956b2_3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954e956b2_3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57" name="Google Shape;157;p2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58" name="Google Shape;158;p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b1fbc40b7e_5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g2b1fbc40b7e_5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7" name="Google Shape;227;g2b1fbc40b7e_5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8" name="Google Shape;228;g2b1fbc40b7e_5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9" name="Google Shape;229;g2b1fbc40b7e_5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4"/>
          <p:cNvSpPr txBox="1">
            <a:spLocks noGrp="1"/>
          </p:cNvSpPr>
          <p:nvPr>
            <p:ph type="ctrTitle"/>
          </p:nvPr>
        </p:nvSpPr>
        <p:spPr>
          <a:xfrm>
            <a:off x="1524000" y="3190732"/>
            <a:ext cx="9144000" cy="506423"/>
          </a:xfrm>
          <a:prstGeom prst="rect">
            <a:avLst/>
          </a:prstGeom>
          <a:noFill/>
          <a:ln>
            <a:noFill/>
          </a:ln>
        </p:spPr>
        <p:txBody>
          <a:bodyPr spcFirstLastPara="1" wrap="square" lIns="91425" tIns="45700" rIns="91425" bIns="45700" anchor="t" anchorCtr="0">
            <a:normAutofit fontScale="90000"/>
          </a:bodyPr>
          <a:lstStyle/>
          <a:p>
            <a:pPr marL="91440" lvl="0" indent="-91440" algn="l" rtl="0">
              <a:lnSpc>
                <a:spcPct val="90000"/>
              </a:lnSpc>
              <a:spcBef>
                <a:spcPts val="0"/>
              </a:spcBef>
              <a:spcAft>
                <a:spcPts val="0"/>
              </a:spcAft>
              <a:buClr>
                <a:schemeClr val="dk1"/>
              </a:buClr>
              <a:buSzPct val="112962"/>
              <a:buFont typeface="Arial"/>
              <a:buNone/>
            </a:pPr>
            <a:r>
              <a:rPr lang="en-US" sz="3147">
                <a:solidFill>
                  <a:srgbClr val="003889"/>
                </a:solidFill>
              </a:rPr>
              <a:t>Payment Model Work Group</a:t>
            </a:r>
            <a:r>
              <a:rPr lang="en-US" sz="2592"/>
              <a:t> </a:t>
            </a:r>
            <a:br>
              <a:rPr lang="en-US" sz="2592"/>
            </a:br>
            <a:endParaRPr sz="2592"/>
          </a:p>
        </p:txBody>
      </p:sp>
      <p:sp>
        <p:nvSpPr>
          <p:cNvPr id="446" name="Google Shape;446;p14"/>
          <p:cNvSpPr txBox="1">
            <a:spLocks noGrp="1"/>
          </p:cNvSpPr>
          <p:nvPr>
            <p:ph type="body" idx="2"/>
          </p:nvPr>
        </p:nvSpPr>
        <p:spPr>
          <a:xfrm>
            <a:off x="2758698" y="4502475"/>
            <a:ext cx="7909302" cy="1079500"/>
          </a:xfrm>
          <a:prstGeom prst="rect">
            <a:avLst/>
          </a:prstGeom>
          <a:noFill/>
          <a:ln>
            <a:noFill/>
          </a:ln>
        </p:spPr>
        <p:txBody>
          <a:bodyPr spcFirstLastPara="1" wrap="square" lIns="91425" tIns="45700" rIns="91425" bIns="45700" anchor="t" anchorCtr="0">
            <a:normAutofit/>
          </a:bodyPr>
          <a:lstStyle/>
          <a:p>
            <a:pPr marL="457200" lvl="0" indent="-228600" algn="r" rtl="0">
              <a:lnSpc>
                <a:spcPct val="90000"/>
              </a:lnSpc>
              <a:spcBef>
                <a:spcPts val="1000"/>
              </a:spcBef>
              <a:spcAft>
                <a:spcPts val="0"/>
              </a:spcAft>
              <a:buClr>
                <a:srgbClr val="0066CC"/>
              </a:buClr>
              <a:buSzPts val="1400"/>
              <a:buFont typeface="Arial"/>
              <a:buNone/>
            </a:pPr>
            <a:r>
              <a:rPr lang="en-US" sz="2600"/>
              <a:t>January 23, 2024</a:t>
            </a:r>
            <a:endParaRPr sz="2600"/>
          </a:p>
          <a:p>
            <a:pPr marL="457200" lvl="0" indent="-228600" algn="r" rtl="0">
              <a:lnSpc>
                <a:spcPct val="90000"/>
              </a:lnSpc>
              <a:spcBef>
                <a:spcPts val="1000"/>
              </a:spcBef>
              <a:spcAft>
                <a:spcPts val="0"/>
              </a:spcAft>
              <a:buClr>
                <a:srgbClr val="0066CC"/>
              </a:buClr>
              <a:buSzPts val="1400"/>
              <a:buFont typeface="Arial"/>
              <a:buNone/>
            </a:pPr>
            <a:endParaRPr sz="800"/>
          </a:p>
        </p:txBody>
      </p:sp>
      <p:sp>
        <p:nvSpPr>
          <p:cNvPr id="447" name="Google Shape;447;p14"/>
          <p:cNvSpPr txBox="1">
            <a:spLocks noGrp="1"/>
          </p:cNvSpPr>
          <p:nvPr>
            <p:ph type="sldNum" idx="4294967295"/>
          </p:nvPr>
        </p:nvSpPr>
        <p:spPr>
          <a:xfrm>
            <a:off x="11614150" y="6213475"/>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7"/>
          <p:cNvSpPr txBox="1">
            <a:spLocks noGrp="1"/>
          </p:cNvSpPr>
          <p:nvPr>
            <p:ph type="body" idx="1"/>
          </p:nvPr>
        </p:nvSpPr>
        <p:spPr>
          <a:xfrm>
            <a:off x="273050" y="1099050"/>
            <a:ext cx="11112500" cy="4659900"/>
          </a:xfrm>
          <a:prstGeom prst="rect">
            <a:avLst/>
          </a:prstGeom>
          <a:noFill/>
          <a:ln>
            <a:noFill/>
          </a:ln>
        </p:spPr>
        <p:txBody>
          <a:bodyPr spcFirstLastPara="1" wrap="square" lIns="91425" tIns="45700" rIns="91425" bIns="45700" anchor="t" anchorCtr="0">
            <a:noAutofit/>
          </a:bodyPr>
          <a:lstStyle/>
          <a:p>
            <a:pPr marL="285750" lvl="0" indent="-285750" algn="l" rtl="0">
              <a:lnSpc>
                <a:spcPct val="114000"/>
              </a:lnSpc>
              <a:spcBef>
                <a:spcPts val="0"/>
              </a:spcBef>
              <a:spcAft>
                <a:spcPts val="0"/>
              </a:spcAft>
              <a:buSzPts val="2000"/>
              <a:buChar char="•"/>
            </a:pPr>
            <a:r>
              <a:rPr lang="en-US" sz="1800" b="1">
                <a:solidFill>
                  <a:srgbClr val="003889"/>
                </a:solidFill>
              </a:rPr>
              <a:t>Data through September 2023, Claims paid through November 2024</a:t>
            </a:r>
            <a:endParaRPr/>
          </a:p>
          <a:p>
            <a:pPr marL="0" lvl="0" indent="0" algn="l" rtl="0">
              <a:lnSpc>
                <a:spcPct val="114000"/>
              </a:lnSpc>
              <a:spcBef>
                <a:spcPts val="0"/>
              </a:spcBef>
              <a:spcAft>
                <a:spcPts val="0"/>
              </a:spcAft>
              <a:buSzPts val="2000"/>
              <a:buNone/>
            </a:pPr>
            <a:endParaRPr sz="1800" b="1">
              <a:solidFill>
                <a:srgbClr val="003889"/>
              </a:solidFill>
            </a:endParaRPr>
          </a:p>
          <a:p>
            <a:pPr marL="285750" lvl="0" indent="-285750" algn="l" rtl="0">
              <a:lnSpc>
                <a:spcPct val="114000"/>
              </a:lnSpc>
              <a:spcBef>
                <a:spcPts val="0"/>
              </a:spcBef>
              <a:spcAft>
                <a:spcPts val="0"/>
              </a:spcAft>
              <a:buSzPts val="2000"/>
              <a:buChar char="•"/>
            </a:pPr>
            <a:r>
              <a:rPr lang="en-US" sz="1800" b="1">
                <a:solidFill>
                  <a:srgbClr val="003889"/>
                </a:solidFill>
              </a:rPr>
              <a:t>Data contained in this presentation represent analyses prepared by HSCRC staff based on data summaries provided by the Federal Government.</a:t>
            </a:r>
            <a:endParaRPr/>
          </a:p>
          <a:p>
            <a:pPr marL="285750" lvl="0" indent="-158750" algn="l" rtl="0">
              <a:lnSpc>
                <a:spcPct val="114000"/>
              </a:lnSpc>
              <a:spcBef>
                <a:spcPts val="0"/>
              </a:spcBef>
              <a:spcAft>
                <a:spcPts val="0"/>
              </a:spcAft>
              <a:buSzPts val="2000"/>
              <a:buNone/>
            </a:pPr>
            <a:endParaRPr sz="1800" b="1">
              <a:solidFill>
                <a:srgbClr val="003889"/>
              </a:solidFill>
            </a:endParaRPr>
          </a:p>
          <a:p>
            <a:pPr marL="285750" lvl="0" indent="-285750" algn="l" rtl="0">
              <a:lnSpc>
                <a:spcPct val="114000"/>
              </a:lnSpc>
              <a:spcBef>
                <a:spcPts val="0"/>
              </a:spcBef>
              <a:spcAft>
                <a:spcPts val="0"/>
              </a:spcAft>
              <a:buSzPts val="2000"/>
              <a:buChar char="•"/>
            </a:pPr>
            <a:r>
              <a:rPr lang="en-US" sz="1800" b="1">
                <a:solidFill>
                  <a:srgbClr val="003889"/>
                </a:solidFill>
              </a:rPr>
              <a:t>The intent is to provide early indications of the spending trends in Maryland for Medicare FFS patients, relative to national trends.  </a:t>
            </a:r>
            <a:endParaRPr/>
          </a:p>
          <a:p>
            <a:pPr marL="285750" lvl="0" indent="-158750" algn="l" rtl="0">
              <a:lnSpc>
                <a:spcPct val="114000"/>
              </a:lnSpc>
              <a:spcBef>
                <a:spcPts val="0"/>
              </a:spcBef>
              <a:spcAft>
                <a:spcPts val="0"/>
              </a:spcAft>
              <a:buSzPts val="2000"/>
              <a:buNone/>
            </a:pPr>
            <a:endParaRPr sz="1800" b="1">
              <a:solidFill>
                <a:srgbClr val="003889"/>
              </a:solidFill>
            </a:endParaRPr>
          </a:p>
          <a:p>
            <a:pPr marL="285750" lvl="0" indent="-285750" algn="l" rtl="0">
              <a:lnSpc>
                <a:spcPct val="114000"/>
              </a:lnSpc>
              <a:spcBef>
                <a:spcPts val="0"/>
              </a:spcBef>
              <a:spcAft>
                <a:spcPts val="0"/>
              </a:spcAft>
              <a:buSzPts val="2000"/>
              <a:buChar char="•"/>
            </a:pPr>
            <a:r>
              <a:rPr lang="en-US" sz="1800" b="1">
                <a:solidFill>
                  <a:srgbClr val="003889"/>
                </a:solidFill>
              </a:rPr>
              <a:t>HSCRC staff has added some projections to the summaries.  </a:t>
            </a:r>
            <a:endParaRPr/>
          </a:p>
          <a:p>
            <a:pPr marL="285750" lvl="0" indent="-158750" algn="l" rtl="0">
              <a:lnSpc>
                <a:spcPct val="114000"/>
              </a:lnSpc>
              <a:spcBef>
                <a:spcPts val="0"/>
              </a:spcBef>
              <a:spcAft>
                <a:spcPts val="0"/>
              </a:spcAft>
              <a:buSzPts val="2000"/>
              <a:buNone/>
            </a:pPr>
            <a:endParaRPr sz="1800" b="1">
              <a:solidFill>
                <a:srgbClr val="003889"/>
              </a:solidFill>
            </a:endParaRPr>
          </a:p>
          <a:p>
            <a:pPr marL="285750" lvl="0" indent="-285750" algn="l" rtl="0">
              <a:lnSpc>
                <a:spcPct val="114000"/>
              </a:lnSpc>
              <a:spcBef>
                <a:spcPts val="0"/>
              </a:spcBef>
              <a:spcAft>
                <a:spcPts val="0"/>
              </a:spcAft>
              <a:buSzPts val="2000"/>
              <a:buChar char="•"/>
            </a:pPr>
            <a:r>
              <a:rPr lang="en-US" sz="1800" b="1">
                <a:solidFill>
                  <a:srgbClr val="003889"/>
                </a:solidFill>
              </a:rPr>
              <a:t>This data has not yet been audited or verified.  Claims lag times may change, making the comparisons inaccurate.  ICD-10 implementation and EMR conversion could have an impact on claims lags.  These analyses should be used with caution and do not represent official guidance on performance or spending trends.  These analyses may not be quoted until public release.</a:t>
            </a:r>
            <a:endParaRPr/>
          </a:p>
          <a:p>
            <a:pPr marL="0" lvl="0" indent="0" algn="l" rtl="0">
              <a:lnSpc>
                <a:spcPct val="114000"/>
              </a:lnSpc>
              <a:spcBef>
                <a:spcPts val="0"/>
              </a:spcBef>
              <a:spcAft>
                <a:spcPts val="0"/>
              </a:spcAft>
              <a:buSzPts val="2000"/>
              <a:buNone/>
            </a:pPr>
            <a:endParaRPr/>
          </a:p>
        </p:txBody>
      </p:sp>
      <p:sp>
        <p:nvSpPr>
          <p:cNvPr id="513" name="Google Shape;513;p4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sp>
        <p:nvSpPr>
          <p:cNvPr id="514" name="Google Shape;514;p47"/>
          <p:cNvSpPr txBox="1">
            <a:spLocks noGrp="1"/>
          </p:cNvSpPr>
          <p:nvPr>
            <p:ph type="title"/>
          </p:nvPr>
        </p:nvSpPr>
        <p:spPr>
          <a:xfrm>
            <a:off x="971924" y="152534"/>
            <a:ext cx="10515600" cy="81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solidFill>
                  <a:srgbClr val="003889"/>
                </a:solidFill>
              </a:rPr>
              <a:t>January Update on Medicare FFS Data &amp; Analysis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6"/>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sp>
        <p:nvSpPr>
          <p:cNvPr id="520" name="Google Shape;520;p46"/>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None/>
            </a:pPr>
            <a:r>
              <a:rPr lang="en-US"/>
              <a:t>Medicare Hospital Spending per Capita</a:t>
            </a:r>
            <a:br>
              <a:rPr lang="en-US"/>
            </a:br>
            <a:r>
              <a:rPr lang="en-US" sz="2200">
                <a:solidFill>
                  <a:srgbClr val="0066CC"/>
                </a:solidFill>
              </a:rPr>
              <a:t>Actual Growth Trend (CY month vs. Prior CY month)</a:t>
            </a:r>
            <a:endParaRPr/>
          </a:p>
        </p:txBody>
      </p:sp>
      <p:sp>
        <p:nvSpPr>
          <p:cNvPr id="521" name="Google Shape;521;p46"/>
          <p:cNvSpPr/>
          <p:nvPr/>
        </p:nvSpPr>
        <p:spPr>
          <a:xfrm>
            <a:off x="3804117" y="6341308"/>
            <a:ext cx="2863273" cy="237855"/>
          </a:xfrm>
          <a:prstGeom prst="rect">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CY16 has been adjusted for the undercharge.</a:t>
            </a:r>
            <a:endParaRPr/>
          </a:p>
        </p:txBody>
      </p:sp>
      <p:pic>
        <p:nvPicPr>
          <p:cNvPr id="522" name="Google Shape;522;p46"/>
          <p:cNvPicPr preferRelativeResize="0"/>
          <p:nvPr/>
        </p:nvPicPr>
        <p:blipFill rotWithShape="1">
          <a:blip r:embed="rId3">
            <a:alphaModFix/>
          </a:blip>
          <a:srcRect/>
          <a:stretch/>
        </p:blipFill>
        <p:spPr>
          <a:xfrm>
            <a:off x="856686" y="1365479"/>
            <a:ext cx="10229975" cy="42553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17"/>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003889"/>
                </a:solidFill>
              </a:rPr>
              <a:t>12</a:t>
            </a:fld>
            <a:endParaRPr>
              <a:solidFill>
                <a:srgbClr val="003889"/>
              </a:solidFill>
            </a:endParaRPr>
          </a:p>
        </p:txBody>
      </p:sp>
      <p:sp>
        <p:nvSpPr>
          <p:cNvPr id="528" name="Google Shape;528;p17"/>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None/>
            </a:pPr>
            <a:r>
              <a:rPr lang="en-US"/>
              <a:t>Medicare Non-Hospital Spending per Capita</a:t>
            </a:r>
            <a:br>
              <a:rPr lang="en-US"/>
            </a:br>
            <a:r>
              <a:rPr lang="en-US" sz="2200">
                <a:solidFill>
                  <a:srgbClr val="0066CC"/>
                </a:solidFill>
              </a:rPr>
              <a:t>Actual Growth Trend (CY month vs. Prior CY month)</a:t>
            </a:r>
            <a:endParaRPr/>
          </a:p>
        </p:txBody>
      </p:sp>
      <p:pic>
        <p:nvPicPr>
          <p:cNvPr id="529" name="Google Shape;529;p17"/>
          <p:cNvPicPr preferRelativeResize="0"/>
          <p:nvPr/>
        </p:nvPicPr>
        <p:blipFill rotWithShape="1">
          <a:blip r:embed="rId3">
            <a:alphaModFix/>
          </a:blip>
          <a:srcRect l="2827" t="18261" r="4835" b="15168"/>
          <a:stretch/>
        </p:blipFill>
        <p:spPr>
          <a:xfrm>
            <a:off x="344556" y="1252330"/>
            <a:ext cx="11257721" cy="4565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003889"/>
                </a:solidFill>
                <a:latin typeface="Arial"/>
                <a:ea typeface="Arial"/>
                <a:cs typeface="Arial"/>
                <a:sym typeface="Arial"/>
              </a:rPr>
              <a:t>13</a:t>
            </a:fld>
            <a:endParaRPr sz="1600" b="0" i="0" u="none" strike="noStrike" cap="none">
              <a:solidFill>
                <a:srgbClr val="003889"/>
              </a:solidFill>
              <a:latin typeface="Arial"/>
              <a:ea typeface="Arial"/>
              <a:cs typeface="Arial"/>
              <a:sym typeface="Arial"/>
            </a:endParaRPr>
          </a:p>
        </p:txBody>
      </p:sp>
      <p:sp>
        <p:nvSpPr>
          <p:cNvPr id="536" name="Google Shape;536;p18"/>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Medicare Hospital and Non-Hospital Payments per Capita</a:t>
            </a:r>
            <a:endParaRPr/>
          </a:p>
        </p:txBody>
      </p:sp>
      <p:pic>
        <p:nvPicPr>
          <p:cNvPr id="537" name="Google Shape;537;p18"/>
          <p:cNvPicPr preferRelativeResize="0"/>
          <p:nvPr/>
        </p:nvPicPr>
        <p:blipFill rotWithShape="1">
          <a:blip r:embed="rId3">
            <a:alphaModFix/>
          </a:blip>
          <a:srcRect l="7359" t="19189" r="11067" b="11894"/>
          <a:stretch/>
        </p:blipFill>
        <p:spPr>
          <a:xfrm>
            <a:off x="713874" y="1231231"/>
            <a:ext cx="9625264" cy="45840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9"/>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003889"/>
                </a:solidFill>
              </a:rPr>
              <a:t>14</a:t>
            </a:fld>
            <a:endParaRPr>
              <a:solidFill>
                <a:srgbClr val="003889"/>
              </a:solidFill>
            </a:endParaRPr>
          </a:p>
        </p:txBody>
      </p:sp>
      <p:sp>
        <p:nvSpPr>
          <p:cNvPr id="543" name="Google Shape;543;p19"/>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None/>
            </a:pPr>
            <a:r>
              <a:rPr lang="en-US"/>
              <a:t>Medicare Total Cost of Care Spending per Capita</a:t>
            </a:r>
            <a:br>
              <a:rPr lang="en-US"/>
            </a:br>
            <a:r>
              <a:rPr lang="en-US" sz="2200">
                <a:solidFill>
                  <a:srgbClr val="0066CC"/>
                </a:solidFill>
              </a:rPr>
              <a:t>Actual Growth Trend (CY month vs. Prior CY month)</a:t>
            </a:r>
            <a:endParaRPr/>
          </a:p>
        </p:txBody>
      </p:sp>
      <p:sp>
        <p:nvSpPr>
          <p:cNvPr id="544" name="Google Shape;544;p19"/>
          <p:cNvSpPr/>
          <p:nvPr/>
        </p:nvSpPr>
        <p:spPr>
          <a:xfrm>
            <a:off x="4187868" y="6356619"/>
            <a:ext cx="2953327" cy="202950"/>
          </a:xfrm>
          <a:prstGeom prst="rect">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CY16 has been adjusted for the undercharge</a:t>
            </a:r>
            <a:endParaRPr/>
          </a:p>
        </p:txBody>
      </p:sp>
      <p:pic>
        <p:nvPicPr>
          <p:cNvPr id="545" name="Google Shape;545;p19"/>
          <p:cNvPicPr preferRelativeResize="0"/>
          <p:nvPr/>
        </p:nvPicPr>
        <p:blipFill rotWithShape="1">
          <a:blip r:embed="rId3">
            <a:alphaModFix/>
          </a:blip>
          <a:srcRect l="4292" t="17778" r="6848" b="18260"/>
          <a:stretch/>
        </p:blipFill>
        <p:spPr>
          <a:xfrm>
            <a:off x="523461" y="1359569"/>
            <a:ext cx="10833652" cy="43864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003889"/>
                </a:solidFill>
              </a:rPr>
              <a:t>15</a:t>
            </a:fld>
            <a:endParaRPr>
              <a:solidFill>
                <a:srgbClr val="003889"/>
              </a:solidFill>
            </a:endParaRPr>
          </a:p>
        </p:txBody>
      </p:sp>
      <p:sp>
        <p:nvSpPr>
          <p:cNvPr id="552" name="Google Shape;552;p20"/>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Medicare Total Cost of Care Payments per Capita</a:t>
            </a:r>
            <a:endParaRPr/>
          </a:p>
        </p:txBody>
      </p:sp>
      <p:pic>
        <p:nvPicPr>
          <p:cNvPr id="553" name="Google Shape;553;p20"/>
          <p:cNvPicPr preferRelativeResize="0"/>
          <p:nvPr/>
        </p:nvPicPr>
        <p:blipFill rotWithShape="1">
          <a:blip r:embed="rId3">
            <a:alphaModFix/>
          </a:blip>
          <a:srcRect l="2789" t="15779" r="4942" b="9125"/>
          <a:stretch/>
        </p:blipFill>
        <p:spPr>
          <a:xfrm>
            <a:off x="563217" y="901148"/>
            <a:ext cx="10815682" cy="5220967"/>
          </a:xfrm>
          <a:prstGeom prst="rect">
            <a:avLst/>
          </a:prstGeom>
          <a:noFill/>
          <a:ln>
            <a:noFill/>
          </a:ln>
        </p:spPr>
      </p:pic>
      <p:sp>
        <p:nvSpPr>
          <p:cNvPr id="554" name="Google Shape;554;p20"/>
          <p:cNvSpPr txBox="1"/>
          <p:nvPr/>
        </p:nvSpPr>
        <p:spPr>
          <a:xfrm>
            <a:off x="2637183" y="2988365"/>
            <a:ext cx="16631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highlight>
                  <a:srgbClr val="0066CC"/>
                </a:highlight>
                <a:latin typeface="Arial"/>
                <a:ea typeface="Arial"/>
                <a:cs typeface="Arial"/>
                <a:sym typeface="Arial"/>
              </a:rPr>
              <a:t>Guardrail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b1fbc40b7e_10_0"/>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sz="1600">
                <a:solidFill>
                  <a:schemeClr val="dk1"/>
                </a:solidFill>
              </a:rPr>
              <a:t>16</a:t>
            </a:fld>
            <a:endParaRPr sz="1600">
              <a:solidFill>
                <a:schemeClr val="dk1"/>
              </a:solidFill>
            </a:endParaRPr>
          </a:p>
        </p:txBody>
      </p:sp>
      <p:sp>
        <p:nvSpPr>
          <p:cNvPr id="561" name="Google Shape;561;g2b1fbc40b7e_10_0"/>
          <p:cNvSpPr txBox="1">
            <a:spLocks noGrp="1"/>
          </p:cNvSpPr>
          <p:nvPr>
            <p:ph type="title"/>
          </p:nvPr>
        </p:nvSpPr>
        <p:spPr>
          <a:xfrm>
            <a:off x="972127" y="347852"/>
            <a:ext cx="10515600" cy="60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800" dirty="0">
                <a:solidFill>
                  <a:srgbClr val="00388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Medicare Projections CY24 and CY25</a:t>
            </a:r>
            <a:endParaRPr dirty="0"/>
          </a:p>
        </p:txBody>
      </p:sp>
      <p:sp>
        <p:nvSpPr>
          <p:cNvPr id="562" name="Google Shape;562;g2b1fbc40b7e_10_0"/>
          <p:cNvSpPr txBox="1">
            <a:spLocks noGrp="1"/>
          </p:cNvSpPr>
          <p:nvPr>
            <p:ph type="body" idx="4294967295"/>
          </p:nvPr>
        </p:nvSpPr>
        <p:spPr>
          <a:xfrm>
            <a:off x="415600" y="1536633"/>
            <a:ext cx="11360700" cy="4555200"/>
          </a:xfrm>
          <a:prstGeom prst="rect">
            <a:avLst/>
          </a:prstGeom>
        </p:spPr>
        <p:txBody>
          <a:bodyPr spcFirstLastPara="1" wrap="square" lIns="121900" tIns="121900" rIns="121900" bIns="121900" anchor="t" anchorCtr="0">
            <a:noAutofit/>
          </a:bodyPr>
          <a:lstStyle/>
          <a:p>
            <a:pPr marL="457200" lvl="0" indent="-412750" algn="l" rtl="0">
              <a:spcBef>
                <a:spcPts val="0"/>
              </a:spcBef>
              <a:spcAft>
                <a:spcPts val="0"/>
              </a:spcAft>
              <a:buClr>
                <a:srgbClr val="003889"/>
              </a:buClr>
              <a:buSzPts val="2900"/>
              <a:buChar char="●"/>
            </a:pPr>
            <a:r>
              <a:rPr lang="en-US" sz="2900" dirty="0">
                <a:solidFill>
                  <a:srgbClr val="003889"/>
                </a:solidFill>
              </a:rPr>
              <a:t>In future meetings Staff will present updated CY24 numbers and projections for CY25</a:t>
            </a:r>
            <a:endParaRPr sz="2900" dirty="0">
              <a:solidFill>
                <a:srgbClr val="003889"/>
              </a:solidFill>
            </a:endParaRPr>
          </a:p>
          <a:p>
            <a:pPr marL="457200" lvl="0" indent="-381000" algn="l" rtl="0">
              <a:spcBef>
                <a:spcPts val="0"/>
              </a:spcBef>
              <a:spcAft>
                <a:spcPts val="0"/>
              </a:spcAft>
              <a:buClr>
                <a:srgbClr val="003889"/>
              </a:buClr>
              <a:buSzPts val="2400"/>
              <a:buChar char="●"/>
            </a:pPr>
            <a:r>
              <a:rPr lang="en-US" sz="2900" dirty="0">
                <a:solidFill>
                  <a:srgbClr val="003889"/>
                </a:solidFill>
              </a:rPr>
              <a:t>YTD CY24 results </a:t>
            </a:r>
            <a:r>
              <a:rPr lang="en-US" sz="2500" dirty="0">
                <a:solidFill>
                  <a:srgbClr val="003889"/>
                </a:solidFill>
              </a:rPr>
              <a:t>shown</a:t>
            </a:r>
            <a:r>
              <a:rPr lang="en-US" sz="2900" dirty="0">
                <a:solidFill>
                  <a:srgbClr val="003889"/>
                </a:solidFill>
              </a:rPr>
              <a:t> on the prior slide (2.8% &lt; guardrail) reflect the benefit of some one-time adjustments:</a:t>
            </a:r>
            <a:endParaRPr sz="2900" dirty="0">
              <a:solidFill>
                <a:srgbClr val="003889"/>
              </a:solidFill>
            </a:endParaRPr>
          </a:p>
          <a:p>
            <a:pPr marL="914400" lvl="1" indent="-361950" algn="l" rtl="0">
              <a:spcBef>
                <a:spcPts val="0"/>
              </a:spcBef>
              <a:spcAft>
                <a:spcPts val="0"/>
              </a:spcAft>
              <a:buClr>
                <a:srgbClr val="003889"/>
              </a:buClr>
              <a:buSzPts val="2100"/>
              <a:buChar char="○"/>
            </a:pPr>
            <a:r>
              <a:rPr lang="en-US" sz="2100" dirty="0">
                <a:solidFill>
                  <a:srgbClr val="003889"/>
                </a:solidFill>
              </a:rPr>
              <a:t>$64 M MPA saving component reduction that was reversed in December but is still reflected in YTD September data shown</a:t>
            </a:r>
            <a:endParaRPr sz="2100" dirty="0">
              <a:solidFill>
                <a:srgbClr val="003889"/>
              </a:solidFill>
            </a:endParaRPr>
          </a:p>
          <a:p>
            <a:pPr marL="914400" lvl="1" indent="-361950" algn="l" rtl="0">
              <a:spcBef>
                <a:spcPts val="0"/>
              </a:spcBef>
              <a:spcAft>
                <a:spcPts val="0"/>
              </a:spcAft>
              <a:buClr>
                <a:srgbClr val="003889"/>
              </a:buClr>
              <a:buSzPts val="2100"/>
              <a:buChar char="○"/>
            </a:pPr>
            <a:r>
              <a:rPr lang="en-US" sz="2100" dirty="0">
                <a:solidFill>
                  <a:srgbClr val="003889"/>
                </a:solidFill>
              </a:rPr>
              <a:t>1% increase in differential implemented in May 2023 that expires on June 30, 2024</a:t>
            </a:r>
            <a:endParaRPr sz="2100" dirty="0">
              <a:solidFill>
                <a:srgbClr val="003889"/>
              </a:solidFill>
            </a:endParaRPr>
          </a:p>
          <a:p>
            <a:pPr marL="914400" lvl="1" indent="-361950" algn="l" rtl="0">
              <a:spcBef>
                <a:spcPts val="0"/>
              </a:spcBef>
              <a:spcAft>
                <a:spcPts val="0"/>
              </a:spcAft>
              <a:buClr>
                <a:srgbClr val="003889"/>
              </a:buClr>
              <a:buSzPts val="2100"/>
              <a:buChar char="○"/>
            </a:pPr>
            <a:r>
              <a:rPr lang="en-US" sz="2100" dirty="0">
                <a:solidFill>
                  <a:srgbClr val="003889"/>
                </a:solidFill>
              </a:rPr>
              <a:t>0.20% All-Payer cut lapses ended on December 31</a:t>
            </a:r>
            <a:endParaRPr sz="2100" dirty="0">
              <a:solidFill>
                <a:srgbClr val="003889"/>
              </a:solidFill>
            </a:endParaRPr>
          </a:p>
          <a:p>
            <a:pPr marL="0" lvl="0" indent="0" algn="l" rtl="0">
              <a:spcBef>
                <a:spcPts val="0"/>
              </a:spcBef>
              <a:spcAft>
                <a:spcPts val="0"/>
              </a:spcAft>
              <a:buNone/>
            </a:pPr>
            <a:r>
              <a:rPr lang="en-US" sz="2100" dirty="0">
                <a:solidFill>
                  <a:srgbClr val="003889"/>
                </a:solidFill>
              </a:rPr>
              <a:t>.</a:t>
            </a:r>
            <a:endParaRPr sz="2100" dirty="0">
              <a:solidFill>
                <a:srgbClr val="0038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2b10f4a5570_0_27"/>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sz="4400">
                <a:solidFill>
                  <a:srgbClr val="003889"/>
                </a:solidFill>
              </a:rPr>
              <a:t>Annual Filing Modernization</a:t>
            </a:r>
            <a:endParaRPr sz="4400">
              <a:solidFill>
                <a:srgbClr val="003889"/>
              </a:solidFill>
            </a:endParaRPr>
          </a:p>
        </p:txBody>
      </p:sp>
      <p:sp>
        <p:nvSpPr>
          <p:cNvPr id="569" name="Google Shape;569;g2b10f4a5570_0_2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003889"/>
                </a:solidFill>
              </a:rPr>
              <a:t>17</a:t>
            </a:fld>
            <a:endParaRPr>
              <a:solidFill>
                <a:srgbClr val="0038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2b1fbc40b7e_5_217"/>
          <p:cNvSpPr/>
          <p:nvPr/>
        </p:nvSpPr>
        <p:spPr>
          <a:xfrm>
            <a:off x="0" y="5125596"/>
            <a:ext cx="10290188" cy="279082"/>
          </a:xfrm>
          <a:custGeom>
            <a:avLst/>
            <a:gdLst/>
            <a:ahLst/>
            <a:cxnLst/>
            <a:rect l="l" t="t" r="r" b="b"/>
            <a:pathLst>
              <a:path w="10290188" h="279082" extrusionOk="0">
                <a:moveTo>
                  <a:pt x="0" y="0"/>
                </a:moveTo>
                <a:lnTo>
                  <a:pt x="10150647" y="0"/>
                </a:lnTo>
                <a:cubicBezTo>
                  <a:pt x="10227713" y="0"/>
                  <a:pt x="10290188" y="62475"/>
                  <a:pt x="10290188" y="139541"/>
                </a:cubicBezTo>
                <a:cubicBezTo>
                  <a:pt x="10290188" y="216607"/>
                  <a:pt x="10227713" y="279082"/>
                  <a:pt x="10150647" y="279082"/>
                </a:cubicBezTo>
                <a:lnTo>
                  <a:pt x="0" y="279082"/>
                </a:lnTo>
                <a:close/>
              </a:path>
            </a:pathLst>
          </a:custGeom>
          <a:solidFill>
            <a:srgbClr val="C4D9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rgbClr val="004699"/>
              </a:solidFill>
              <a:latin typeface="Arial"/>
              <a:ea typeface="Arial"/>
              <a:cs typeface="Arial"/>
              <a:sym typeface="Arial"/>
            </a:endParaRPr>
          </a:p>
        </p:txBody>
      </p:sp>
      <p:sp>
        <p:nvSpPr>
          <p:cNvPr id="576" name="Google Shape;576;g2b1fbc40b7e_5_217"/>
          <p:cNvSpPr txBox="1">
            <a:spLocks noGrp="1"/>
          </p:cNvSpPr>
          <p:nvPr>
            <p:ph type="title"/>
          </p:nvPr>
        </p:nvSpPr>
        <p:spPr>
          <a:xfrm>
            <a:off x="838200" y="365125"/>
            <a:ext cx="10515600" cy="6254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Critical Elements of Annual Filing Modernization</a:t>
            </a:r>
            <a:endParaRPr/>
          </a:p>
        </p:txBody>
      </p:sp>
      <p:sp>
        <p:nvSpPr>
          <p:cNvPr id="577" name="Google Shape;577;g2b1fbc40b7e_5_217"/>
          <p:cNvSpPr txBox="1">
            <a:spLocks noGrp="1"/>
          </p:cNvSpPr>
          <p:nvPr>
            <p:ph type="sldNum" idx="12"/>
          </p:nvPr>
        </p:nvSpPr>
        <p:spPr>
          <a:xfrm>
            <a:off x="10820400" y="6356350"/>
            <a:ext cx="1066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578" name="Google Shape;578;g2b1fbc40b7e_5_217"/>
          <p:cNvSpPr/>
          <p:nvPr/>
        </p:nvSpPr>
        <p:spPr>
          <a:xfrm>
            <a:off x="5425558" y="1872730"/>
            <a:ext cx="6705600" cy="623032"/>
          </a:xfrm>
          <a:prstGeom prst="roundRect">
            <a:avLst>
              <a:gd name="adj" fmla="val 0"/>
            </a:avLst>
          </a:prstGeom>
          <a:noFill/>
          <a:ln>
            <a:noFill/>
          </a:ln>
        </p:spPr>
        <p:txBody>
          <a:bodyPr spcFirstLastPara="1" wrap="square" lIns="182875" tIns="0" rIns="91425" bIns="0" anchor="ctr" anchorCtr="0">
            <a:noAutofit/>
          </a:bodyPr>
          <a:lstStyle/>
          <a:p>
            <a:pPr marL="0" marR="0" lvl="0" indent="0" algn="l" rtl="0">
              <a:lnSpc>
                <a:spcPct val="100000"/>
              </a:lnSpc>
              <a:spcBef>
                <a:spcPts val="0"/>
              </a:spcBef>
              <a:spcAft>
                <a:spcPts val="0"/>
              </a:spcAft>
              <a:buNone/>
            </a:pPr>
            <a:r>
              <a:rPr lang="en-US" sz="1800" b="1" i="0" u="none" strike="noStrike" cap="none">
                <a:solidFill>
                  <a:srgbClr val="54AAFF"/>
                </a:solidFill>
                <a:latin typeface="Arial"/>
                <a:ea typeface="Arial"/>
                <a:cs typeface="Arial"/>
                <a:sym typeface="Arial"/>
              </a:rPr>
              <a:t>Participation </a:t>
            </a:r>
            <a:r>
              <a:rPr lang="en-US" sz="1800" b="0" i="0" u="none" strike="noStrike" cap="none">
                <a:solidFill>
                  <a:srgbClr val="004699"/>
                </a:solidFill>
                <a:latin typeface="Arial"/>
                <a:ea typeface="Arial"/>
                <a:cs typeface="Arial"/>
                <a:sym typeface="Arial"/>
              </a:rPr>
              <a:t>from Maryland hospitals and other stakeholders to provide critical input and advice.</a:t>
            </a:r>
            <a:endParaRPr/>
          </a:p>
        </p:txBody>
      </p:sp>
      <p:sp>
        <p:nvSpPr>
          <p:cNvPr id="579" name="Google Shape;579;g2b1fbc40b7e_5_217"/>
          <p:cNvSpPr/>
          <p:nvPr/>
        </p:nvSpPr>
        <p:spPr>
          <a:xfrm>
            <a:off x="5425558" y="2999401"/>
            <a:ext cx="6606064" cy="1295400"/>
          </a:xfrm>
          <a:prstGeom prst="roundRect">
            <a:avLst>
              <a:gd name="adj" fmla="val 0"/>
            </a:avLst>
          </a:prstGeom>
          <a:noFill/>
          <a:ln>
            <a:noFill/>
          </a:ln>
        </p:spPr>
        <p:txBody>
          <a:bodyPr spcFirstLastPara="1" wrap="square" lIns="182875" tIns="0" rIns="91425" bIns="0" anchor="ctr" anchorCtr="0">
            <a:noAutofit/>
          </a:bodyPr>
          <a:lstStyle/>
          <a:p>
            <a:pPr marL="0" marR="0" lvl="0" indent="0" algn="l" rtl="0">
              <a:lnSpc>
                <a:spcPct val="100000"/>
              </a:lnSpc>
              <a:spcBef>
                <a:spcPts val="0"/>
              </a:spcBef>
              <a:spcAft>
                <a:spcPts val="0"/>
              </a:spcAft>
              <a:buNone/>
            </a:pPr>
            <a:r>
              <a:rPr lang="en-US" sz="1800" b="1" i="0" u="none" strike="noStrike" cap="none">
                <a:solidFill>
                  <a:srgbClr val="54AAFF"/>
                </a:solidFill>
                <a:latin typeface="Arial"/>
                <a:ea typeface="Arial"/>
                <a:cs typeface="Arial"/>
                <a:sym typeface="Arial"/>
              </a:rPr>
              <a:t>Support</a:t>
            </a:r>
            <a:r>
              <a:rPr lang="en-US" sz="1800" b="0" i="0" u="none" strike="noStrike" cap="none">
                <a:solidFill>
                  <a:srgbClr val="004699"/>
                </a:solidFill>
                <a:latin typeface="Arial"/>
                <a:ea typeface="Arial"/>
                <a:cs typeface="Arial"/>
                <a:sym typeface="Arial"/>
              </a:rPr>
              <a:t> from external consulting resources to assist, drive and focus:</a:t>
            </a:r>
            <a:endParaRPr/>
          </a:p>
          <a:p>
            <a:pPr marL="285750" marR="0" lvl="0" indent="-285750" algn="l" rtl="0">
              <a:lnSpc>
                <a:spcPct val="100000"/>
              </a:lnSpc>
              <a:spcBef>
                <a:spcPts val="0"/>
              </a:spcBef>
              <a:spcAft>
                <a:spcPts val="0"/>
              </a:spcAft>
              <a:buClr>
                <a:srgbClr val="54AAFF"/>
              </a:buClr>
              <a:buSzPts val="1800"/>
              <a:buFont typeface="Arial"/>
              <a:buChar char="•"/>
            </a:pPr>
            <a:r>
              <a:rPr lang="en-US" sz="1800" b="0" i="0" u="none" strike="noStrike" cap="none">
                <a:solidFill>
                  <a:srgbClr val="004699"/>
                </a:solidFill>
                <a:latin typeface="Arial"/>
                <a:ea typeface="Arial"/>
                <a:cs typeface="Arial"/>
                <a:sym typeface="Arial"/>
              </a:rPr>
              <a:t>i3 Healthcare Consulting LLC</a:t>
            </a:r>
            <a:endParaRPr/>
          </a:p>
          <a:p>
            <a:pPr marL="285750" marR="0" lvl="0" indent="-285750" algn="l" rtl="0">
              <a:lnSpc>
                <a:spcPct val="100000"/>
              </a:lnSpc>
              <a:spcBef>
                <a:spcPts val="0"/>
              </a:spcBef>
              <a:spcAft>
                <a:spcPts val="0"/>
              </a:spcAft>
              <a:buClr>
                <a:srgbClr val="54AAFF"/>
              </a:buClr>
              <a:buSzPts val="1800"/>
              <a:buFont typeface="Arial"/>
              <a:buChar char="•"/>
            </a:pPr>
            <a:r>
              <a:rPr lang="en-US" sz="1800" b="0" i="0" u="none" strike="noStrike" cap="none">
                <a:solidFill>
                  <a:srgbClr val="004699"/>
                </a:solidFill>
                <a:latin typeface="Arial"/>
                <a:ea typeface="Arial"/>
                <a:cs typeface="Arial"/>
                <a:sym typeface="Arial"/>
              </a:rPr>
              <a:t>Mathematica</a:t>
            </a:r>
            <a:endParaRPr/>
          </a:p>
          <a:p>
            <a:pPr marL="285750" marR="0" lvl="0" indent="-285750" algn="l" rtl="0">
              <a:lnSpc>
                <a:spcPct val="100000"/>
              </a:lnSpc>
              <a:spcBef>
                <a:spcPts val="0"/>
              </a:spcBef>
              <a:spcAft>
                <a:spcPts val="0"/>
              </a:spcAft>
              <a:buClr>
                <a:srgbClr val="54AAFF"/>
              </a:buClr>
              <a:buSzPts val="1800"/>
              <a:buFont typeface="Arial"/>
              <a:buChar char="•"/>
            </a:pPr>
            <a:r>
              <a:rPr lang="en-US" sz="1800" b="0" i="0" u="none" strike="noStrike" cap="none">
                <a:solidFill>
                  <a:srgbClr val="004699"/>
                </a:solidFill>
                <a:latin typeface="Arial"/>
                <a:ea typeface="Arial"/>
                <a:cs typeface="Arial"/>
                <a:sym typeface="Arial"/>
              </a:rPr>
              <a:t>SB &amp; Company</a:t>
            </a:r>
            <a:endParaRPr/>
          </a:p>
        </p:txBody>
      </p:sp>
      <p:sp>
        <p:nvSpPr>
          <p:cNvPr id="580" name="Google Shape;580;g2b1fbc40b7e_5_217"/>
          <p:cNvSpPr/>
          <p:nvPr/>
        </p:nvSpPr>
        <p:spPr>
          <a:xfrm>
            <a:off x="4424071" y="1847108"/>
            <a:ext cx="762000" cy="623032"/>
          </a:xfrm>
          <a:prstGeom prst="roundRect">
            <a:avLst>
              <a:gd name="adj" fmla="val 49069"/>
            </a:avLst>
          </a:prstGeom>
          <a:solidFill>
            <a:srgbClr val="004699"/>
          </a:solidFill>
          <a:ln>
            <a:noFill/>
          </a:ln>
          <a:effectLst>
            <a:outerShdw blurRad="57150" dist="19050" dir="5400000" algn="ctr" rotWithShape="0">
              <a:srgbClr val="000000">
                <a:alpha val="62745"/>
              </a:srgbClr>
            </a:outerShdw>
          </a:effectLst>
        </p:spPr>
        <p:txBody>
          <a:bodyPr spcFirstLastPara="1" wrap="square" lIns="91425" tIns="0" rIns="91425" bIns="0" anchor="ctr" anchorCtr="0">
            <a:noAutofit/>
          </a:bodyPr>
          <a:lstStyle/>
          <a:p>
            <a:pPr marL="0" marR="0" lvl="0" indent="0" algn="ctr" rtl="0">
              <a:lnSpc>
                <a:spcPct val="100000"/>
              </a:lnSpc>
              <a:spcBef>
                <a:spcPts val="0"/>
              </a:spcBef>
              <a:spcAft>
                <a:spcPts val="0"/>
              </a:spcAft>
              <a:buNone/>
            </a:pPr>
            <a:r>
              <a:rPr lang="en-US" sz="4000" b="1" i="0" u="none" strike="noStrike" cap="none">
                <a:solidFill>
                  <a:srgbClr val="C4D9ED"/>
                </a:solidFill>
                <a:latin typeface="Arial"/>
                <a:ea typeface="Arial"/>
                <a:cs typeface="Arial"/>
                <a:sym typeface="Arial"/>
              </a:rPr>
              <a:t>A</a:t>
            </a:r>
            <a:endParaRPr/>
          </a:p>
        </p:txBody>
      </p:sp>
      <p:sp>
        <p:nvSpPr>
          <p:cNvPr id="581" name="Google Shape;581;g2b1fbc40b7e_5_217"/>
          <p:cNvSpPr/>
          <p:nvPr/>
        </p:nvSpPr>
        <p:spPr>
          <a:xfrm>
            <a:off x="4424071" y="2999401"/>
            <a:ext cx="762000" cy="623032"/>
          </a:xfrm>
          <a:prstGeom prst="roundRect">
            <a:avLst>
              <a:gd name="adj" fmla="val 49069"/>
            </a:avLst>
          </a:prstGeom>
          <a:solidFill>
            <a:srgbClr val="004699"/>
          </a:solidFill>
          <a:ln>
            <a:noFill/>
          </a:ln>
          <a:effectLst>
            <a:outerShdw blurRad="57150" dist="19050" dir="5400000" algn="ctr" rotWithShape="0">
              <a:srgbClr val="000000">
                <a:alpha val="62745"/>
              </a:srgbClr>
            </a:outerShdw>
          </a:effectLst>
        </p:spPr>
        <p:txBody>
          <a:bodyPr spcFirstLastPara="1" wrap="square" lIns="91425" tIns="0" rIns="91425" bIns="0" anchor="ctr" anchorCtr="0">
            <a:noAutofit/>
          </a:bodyPr>
          <a:lstStyle/>
          <a:p>
            <a:pPr marL="0" marR="0" lvl="0" indent="0" algn="ctr" rtl="0">
              <a:lnSpc>
                <a:spcPct val="100000"/>
              </a:lnSpc>
              <a:spcBef>
                <a:spcPts val="0"/>
              </a:spcBef>
              <a:spcAft>
                <a:spcPts val="0"/>
              </a:spcAft>
              <a:buNone/>
            </a:pPr>
            <a:r>
              <a:rPr lang="en-US" sz="4000" b="1" i="0" u="none" strike="noStrike" cap="none">
                <a:solidFill>
                  <a:srgbClr val="C4D9ED"/>
                </a:solidFill>
                <a:latin typeface="Arial"/>
                <a:ea typeface="Arial"/>
                <a:cs typeface="Arial"/>
                <a:sym typeface="Arial"/>
              </a:rPr>
              <a:t>B</a:t>
            </a:r>
            <a:endParaRPr/>
          </a:p>
        </p:txBody>
      </p:sp>
      <p:sp>
        <p:nvSpPr>
          <p:cNvPr id="582" name="Google Shape;582;g2b1fbc40b7e_5_217"/>
          <p:cNvSpPr/>
          <p:nvPr/>
        </p:nvSpPr>
        <p:spPr>
          <a:xfrm>
            <a:off x="5649834" y="5481289"/>
            <a:ext cx="1427335" cy="830795"/>
          </a:xfrm>
          <a:prstGeom prst="roundRect">
            <a:avLst>
              <a:gd name="adj" fmla="val 16667"/>
            </a:avLst>
          </a:prstGeom>
          <a:solidFill>
            <a:schemeClr val="lt1"/>
          </a:solidFill>
          <a:ln w="25400" cap="flat" cmpd="sng">
            <a:solidFill>
              <a:srgbClr val="347708"/>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dk2"/>
                </a:solidFill>
                <a:latin typeface="Arial"/>
                <a:ea typeface="Arial"/>
                <a:cs typeface="Arial"/>
                <a:sym typeface="Arial"/>
              </a:rPr>
              <a:t>Physician Cost</a:t>
            </a:r>
            <a:endParaRPr/>
          </a:p>
          <a:p>
            <a:pPr marL="0" marR="0" lvl="0" indent="0" algn="ctr" rtl="0">
              <a:lnSpc>
                <a:spcPct val="100000"/>
              </a:lnSpc>
              <a:spcBef>
                <a:spcPts val="600"/>
              </a:spcBef>
              <a:spcAft>
                <a:spcPts val="0"/>
              </a:spcAft>
              <a:buNone/>
            </a:pPr>
            <a:r>
              <a:rPr lang="en-US" sz="1000" b="0" i="0" u="none" strike="noStrike" cap="none">
                <a:solidFill>
                  <a:schemeClr val="dk2"/>
                </a:solidFill>
                <a:latin typeface="Arial"/>
                <a:ea typeface="Arial"/>
                <a:cs typeface="Arial"/>
                <a:sym typeface="Arial"/>
              </a:rPr>
              <a:t>Overhead Cost Allocation</a:t>
            </a:r>
            <a:endParaRPr/>
          </a:p>
          <a:p>
            <a:pPr marL="0" marR="0" lvl="0" indent="0" algn="ctr" rtl="0">
              <a:lnSpc>
                <a:spcPct val="100000"/>
              </a:lnSpc>
              <a:spcBef>
                <a:spcPts val="600"/>
              </a:spcBef>
              <a:spcAft>
                <a:spcPts val="0"/>
              </a:spcAft>
              <a:buNone/>
            </a:pPr>
            <a:r>
              <a:rPr lang="en-US" sz="1000" b="0" i="0" u="none" strike="noStrike" cap="none">
                <a:solidFill>
                  <a:schemeClr val="dk2"/>
                </a:solidFill>
                <a:latin typeface="Arial"/>
                <a:ea typeface="Arial"/>
                <a:cs typeface="Arial"/>
                <a:sym typeface="Arial"/>
              </a:rPr>
              <a:t>Cost Center</a:t>
            </a:r>
            <a:endParaRPr/>
          </a:p>
        </p:txBody>
      </p:sp>
      <p:sp>
        <p:nvSpPr>
          <p:cNvPr id="583" name="Google Shape;583;g2b1fbc40b7e_5_217"/>
          <p:cNvSpPr/>
          <p:nvPr/>
        </p:nvSpPr>
        <p:spPr>
          <a:xfrm>
            <a:off x="5861640" y="5034310"/>
            <a:ext cx="1003724" cy="446979"/>
          </a:xfrm>
          <a:custGeom>
            <a:avLst/>
            <a:gdLst/>
            <a:ahLst/>
            <a:cxnLst/>
            <a:rect l="l" t="t" r="r" b="b"/>
            <a:pathLst>
              <a:path w="535850" h="799170" extrusionOk="0">
                <a:moveTo>
                  <a:pt x="0" y="0"/>
                </a:moveTo>
                <a:lnTo>
                  <a:pt x="535850" y="0"/>
                </a:lnTo>
                <a:lnTo>
                  <a:pt x="535850" y="2022"/>
                </a:lnTo>
                <a:lnTo>
                  <a:pt x="495206" y="35556"/>
                </a:lnTo>
                <a:cubicBezTo>
                  <a:pt x="402043" y="128719"/>
                  <a:pt x="344420" y="257423"/>
                  <a:pt x="344420" y="399585"/>
                </a:cubicBezTo>
                <a:cubicBezTo>
                  <a:pt x="344420" y="541747"/>
                  <a:pt x="402043" y="670451"/>
                  <a:pt x="495206" y="763614"/>
                </a:cubicBezTo>
                <a:lnTo>
                  <a:pt x="535850" y="797149"/>
                </a:lnTo>
                <a:lnTo>
                  <a:pt x="535850" y="799170"/>
                </a:lnTo>
                <a:lnTo>
                  <a:pt x="0" y="799170"/>
                </a:lnTo>
                <a:lnTo>
                  <a:pt x="43094" y="763614"/>
                </a:lnTo>
                <a:cubicBezTo>
                  <a:pt x="136258" y="670451"/>
                  <a:pt x="193880" y="541747"/>
                  <a:pt x="193880" y="399585"/>
                </a:cubicBezTo>
                <a:cubicBezTo>
                  <a:pt x="193880" y="257423"/>
                  <a:pt x="136258" y="128719"/>
                  <a:pt x="43094" y="35556"/>
                </a:cubicBezTo>
                <a:close/>
              </a:path>
            </a:pathLst>
          </a:custGeom>
          <a:solidFill>
            <a:srgbClr val="347708"/>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584" name="Google Shape;584;g2b1fbc40b7e_5_217"/>
          <p:cNvSpPr/>
          <p:nvPr/>
        </p:nvSpPr>
        <p:spPr>
          <a:xfrm>
            <a:off x="5649834" y="4673754"/>
            <a:ext cx="1427335" cy="381000"/>
          </a:xfrm>
          <a:prstGeom prst="roundRect">
            <a:avLst>
              <a:gd name="adj" fmla="val 16667"/>
            </a:avLst>
          </a:prstGeom>
          <a:solidFill>
            <a:srgbClr val="347708"/>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Subgroup 1</a:t>
            </a:r>
            <a:endParaRPr/>
          </a:p>
        </p:txBody>
      </p:sp>
      <p:sp>
        <p:nvSpPr>
          <p:cNvPr id="585" name="Google Shape;585;g2b1fbc40b7e_5_217"/>
          <p:cNvSpPr/>
          <p:nvPr/>
        </p:nvSpPr>
        <p:spPr>
          <a:xfrm>
            <a:off x="7222396" y="5481289"/>
            <a:ext cx="1427335" cy="830795"/>
          </a:xfrm>
          <a:prstGeom prst="roundRect">
            <a:avLst>
              <a:gd name="adj" fmla="val 16667"/>
            </a:avLst>
          </a:prstGeom>
          <a:solidFill>
            <a:schemeClr val="lt1"/>
          </a:solidFill>
          <a:ln w="25400" cap="flat" cmpd="sng">
            <a:solidFill>
              <a:srgbClr val="85BF16"/>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dk2"/>
                </a:solidFill>
                <a:latin typeface="Arial"/>
                <a:ea typeface="Arial"/>
                <a:cs typeface="Arial"/>
                <a:sym typeface="Arial"/>
              </a:rPr>
              <a:t>Annual Filing </a:t>
            </a:r>
            <a:br>
              <a:rPr lang="en-US" sz="1000" b="0" i="0" u="none" strike="noStrike" cap="none">
                <a:solidFill>
                  <a:schemeClr val="dk2"/>
                </a:solidFill>
                <a:latin typeface="Arial"/>
                <a:ea typeface="Arial"/>
                <a:cs typeface="Arial"/>
                <a:sym typeface="Arial"/>
              </a:rPr>
            </a:br>
            <a:r>
              <a:rPr lang="en-US" sz="1000" b="0" i="0" u="none" strike="noStrike" cap="none">
                <a:solidFill>
                  <a:schemeClr val="dk2"/>
                </a:solidFill>
                <a:latin typeface="Arial"/>
                <a:ea typeface="Arial"/>
                <a:cs typeface="Arial"/>
                <a:sym typeface="Arial"/>
              </a:rPr>
              <a:t>e-Tool</a:t>
            </a:r>
            <a:endParaRPr/>
          </a:p>
        </p:txBody>
      </p:sp>
      <p:sp>
        <p:nvSpPr>
          <p:cNvPr id="586" name="Google Shape;586;g2b1fbc40b7e_5_217"/>
          <p:cNvSpPr/>
          <p:nvPr/>
        </p:nvSpPr>
        <p:spPr>
          <a:xfrm>
            <a:off x="7434202" y="5034310"/>
            <a:ext cx="1003724" cy="446979"/>
          </a:xfrm>
          <a:custGeom>
            <a:avLst/>
            <a:gdLst/>
            <a:ahLst/>
            <a:cxnLst/>
            <a:rect l="l" t="t" r="r" b="b"/>
            <a:pathLst>
              <a:path w="535850" h="799170" extrusionOk="0">
                <a:moveTo>
                  <a:pt x="0" y="0"/>
                </a:moveTo>
                <a:lnTo>
                  <a:pt x="535850" y="0"/>
                </a:lnTo>
                <a:lnTo>
                  <a:pt x="535850" y="2022"/>
                </a:lnTo>
                <a:lnTo>
                  <a:pt x="495206" y="35556"/>
                </a:lnTo>
                <a:cubicBezTo>
                  <a:pt x="402043" y="128719"/>
                  <a:pt x="344420" y="257423"/>
                  <a:pt x="344420" y="399585"/>
                </a:cubicBezTo>
                <a:cubicBezTo>
                  <a:pt x="344420" y="541747"/>
                  <a:pt x="402043" y="670451"/>
                  <a:pt x="495206" y="763614"/>
                </a:cubicBezTo>
                <a:lnTo>
                  <a:pt x="535850" y="797149"/>
                </a:lnTo>
                <a:lnTo>
                  <a:pt x="535850" y="799170"/>
                </a:lnTo>
                <a:lnTo>
                  <a:pt x="0" y="799170"/>
                </a:lnTo>
                <a:lnTo>
                  <a:pt x="43094" y="763614"/>
                </a:lnTo>
                <a:cubicBezTo>
                  <a:pt x="136258" y="670451"/>
                  <a:pt x="193880" y="541747"/>
                  <a:pt x="193880" y="399585"/>
                </a:cubicBezTo>
                <a:cubicBezTo>
                  <a:pt x="193880" y="257423"/>
                  <a:pt x="136258" y="128719"/>
                  <a:pt x="43094" y="35556"/>
                </a:cubicBezTo>
                <a:close/>
              </a:path>
            </a:pathLst>
          </a:custGeom>
          <a:solidFill>
            <a:srgbClr val="85BF16"/>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587" name="Google Shape;587;g2b1fbc40b7e_5_217"/>
          <p:cNvSpPr/>
          <p:nvPr/>
        </p:nvSpPr>
        <p:spPr>
          <a:xfrm>
            <a:off x="7222396" y="4673754"/>
            <a:ext cx="1427335" cy="381000"/>
          </a:xfrm>
          <a:prstGeom prst="roundRect">
            <a:avLst>
              <a:gd name="adj" fmla="val 16667"/>
            </a:avLst>
          </a:prstGeom>
          <a:solidFill>
            <a:srgbClr val="85BF16"/>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Subgroup 2</a:t>
            </a:r>
            <a:endParaRPr/>
          </a:p>
        </p:txBody>
      </p:sp>
      <p:sp>
        <p:nvSpPr>
          <p:cNvPr id="588" name="Google Shape;588;g2b1fbc40b7e_5_217"/>
          <p:cNvSpPr/>
          <p:nvPr/>
        </p:nvSpPr>
        <p:spPr>
          <a:xfrm>
            <a:off x="8794958" y="5481289"/>
            <a:ext cx="1427335" cy="830795"/>
          </a:xfrm>
          <a:prstGeom prst="roundRect">
            <a:avLst>
              <a:gd name="adj" fmla="val 16667"/>
            </a:avLst>
          </a:prstGeom>
          <a:solidFill>
            <a:schemeClr val="lt1"/>
          </a:solidFill>
          <a:ln w="25400" cap="flat" cmpd="sng">
            <a:solidFill>
              <a:srgbClr val="CDE2A3"/>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dk2"/>
                </a:solidFill>
                <a:latin typeface="Arial"/>
                <a:ea typeface="Arial"/>
                <a:cs typeface="Arial"/>
                <a:sym typeface="Arial"/>
              </a:rPr>
              <a:t>Accounting &amp; Budget Manual Revision</a:t>
            </a:r>
            <a:endParaRPr/>
          </a:p>
        </p:txBody>
      </p:sp>
      <p:sp>
        <p:nvSpPr>
          <p:cNvPr id="589" name="Google Shape;589;g2b1fbc40b7e_5_217"/>
          <p:cNvSpPr/>
          <p:nvPr/>
        </p:nvSpPr>
        <p:spPr>
          <a:xfrm>
            <a:off x="9006764" y="5034310"/>
            <a:ext cx="1003724" cy="446979"/>
          </a:xfrm>
          <a:custGeom>
            <a:avLst/>
            <a:gdLst/>
            <a:ahLst/>
            <a:cxnLst/>
            <a:rect l="l" t="t" r="r" b="b"/>
            <a:pathLst>
              <a:path w="535850" h="799170" extrusionOk="0">
                <a:moveTo>
                  <a:pt x="0" y="0"/>
                </a:moveTo>
                <a:lnTo>
                  <a:pt x="535850" y="0"/>
                </a:lnTo>
                <a:lnTo>
                  <a:pt x="535850" y="2022"/>
                </a:lnTo>
                <a:lnTo>
                  <a:pt x="495206" y="35556"/>
                </a:lnTo>
                <a:cubicBezTo>
                  <a:pt x="402043" y="128719"/>
                  <a:pt x="344420" y="257423"/>
                  <a:pt x="344420" y="399585"/>
                </a:cubicBezTo>
                <a:cubicBezTo>
                  <a:pt x="344420" y="541747"/>
                  <a:pt x="402043" y="670451"/>
                  <a:pt x="495206" y="763614"/>
                </a:cubicBezTo>
                <a:lnTo>
                  <a:pt x="535850" y="797149"/>
                </a:lnTo>
                <a:lnTo>
                  <a:pt x="535850" y="799170"/>
                </a:lnTo>
                <a:lnTo>
                  <a:pt x="0" y="799170"/>
                </a:lnTo>
                <a:lnTo>
                  <a:pt x="43094" y="763614"/>
                </a:lnTo>
                <a:cubicBezTo>
                  <a:pt x="136258" y="670451"/>
                  <a:pt x="193880" y="541747"/>
                  <a:pt x="193880" y="399585"/>
                </a:cubicBezTo>
                <a:cubicBezTo>
                  <a:pt x="193880" y="257423"/>
                  <a:pt x="136258" y="128719"/>
                  <a:pt x="43094" y="35556"/>
                </a:cubicBezTo>
                <a:close/>
              </a:path>
            </a:pathLst>
          </a:custGeom>
          <a:solidFill>
            <a:srgbClr val="CDE2A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590" name="Google Shape;590;g2b1fbc40b7e_5_217"/>
          <p:cNvSpPr/>
          <p:nvPr/>
        </p:nvSpPr>
        <p:spPr>
          <a:xfrm>
            <a:off x="8794958" y="4673754"/>
            <a:ext cx="1427335" cy="381000"/>
          </a:xfrm>
          <a:prstGeom prst="roundRect">
            <a:avLst>
              <a:gd name="adj" fmla="val 16667"/>
            </a:avLst>
          </a:prstGeom>
          <a:solidFill>
            <a:srgbClr val="CDE2A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Subgroup 3</a:t>
            </a:r>
            <a:endParaRPr/>
          </a:p>
        </p:txBody>
      </p:sp>
      <p:sp>
        <p:nvSpPr>
          <p:cNvPr id="591" name="Google Shape;591;g2b1fbc40b7e_5_217"/>
          <p:cNvSpPr/>
          <p:nvPr/>
        </p:nvSpPr>
        <p:spPr>
          <a:xfrm>
            <a:off x="0" y="1066800"/>
            <a:ext cx="3871568" cy="5791200"/>
          </a:xfrm>
          <a:custGeom>
            <a:avLst/>
            <a:gdLst/>
            <a:ahLst/>
            <a:cxnLst/>
            <a:rect l="l" t="t" r="r" b="b"/>
            <a:pathLst>
              <a:path w="3871568" h="6096000" extrusionOk="0">
                <a:moveTo>
                  <a:pt x="0" y="0"/>
                </a:moveTo>
                <a:lnTo>
                  <a:pt x="914400" y="0"/>
                </a:lnTo>
                <a:lnTo>
                  <a:pt x="1053907" y="3620"/>
                </a:lnTo>
                <a:cubicBezTo>
                  <a:pt x="2623442" y="85265"/>
                  <a:pt x="3871568" y="1417056"/>
                  <a:pt x="3871568" y="3048000"/>
                </a:cubicBezTo>
                <a:cubicBezTo>
                  <a:pt x="3871568" y="4678945"/>
                  <a:pt x="2623442" y="6010737"/>
                  <a:pt x="1053907" y="6092380"/>
                </a:cubicBezTo>
                <a:lnTo>
                  <a:pt x="914400" y="6096000"/>
                </a:lnTo>
                <a:lnTo>
                  <a:pt x="0" y="6096000"/>
                </a:lnTo>
                <a:close/>
              </a:path>
            </a:pathLst>
          </a:custGeom>
          <a:solidFill>
            <a:srgbClr val="54AAFF">
              <a:alpha val="23921"/>
            </a:srgbClr>
          </a:solidFill>
          <a:ln>
            <a:noFill/>
          </a:ln>
          <a:effectLst>
            <a:outerShdw blurRad="50800" dist="38100" dir="5400000" algn="t" rotWithShape="0">
              <a:srgbClr val="000000">
                <a:alpha val="40000"/>
              </a:srgbClr>
            </a:outerShdw>
          </a:effectLst>
        </p:spPr>
        <p:txBody>
          <a:bodyPr spcFirstLastPara="1" wrap="square" lIns="91425" tIns="45700" rIns="64007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Arial"/>
                <a:ea typeface="Arial"/>
                <a:cs typeface="Arial"/>
                <a:sym typeface="Arial"/>
              </a:rPr>
              <a:t>3-year </a:t>
            </a:r>
            <a:br>
              <a:rPr lang="en-US" sz="3200" b="1" i="0" u="none" strike="noStrike" cap="none">
                <a:solidFill>
                  <a:schemeClr val="lt1"/>
                </a:solidFill>
                <a:latin typeface="Arial"/>
                <a:ea typeface="Arial"/>
                <a:cs typeface="Arial"/>
                <a:sym typeface="Arial"/>
              </a:rPr>
            </a:br>
            <a:r>
              <a:rPr lang="en-US" sz="3200" b="1" i="0" u="none" strike="noStrike" cap="none">
                <a:solidFill>
                  <a:srgbClr val="004699"/>
                </a:solidFill>
                <a:latin typeface="Arial"/>
                <a:ea typeface="Arial"/>
                <a:cs typeface="Arial"/>
                <a:sym typeface="Arial"/>
              </a:rPr>
              <a:t>Annual Filing Modernization </a:t>
            </a:r>
            <a:r>
              <a:rPr lang="en-US" sz="3200" b="1" i="0" u="none" strike="noStrike" cap="none">
                <a:solidFill>
                  <a:schemeClr val="lt1"/>
                </a:solidFill>
                <a:latin typeface="Arial"/>
                <a:ea typeface="Arial"/>
                <a:cs typeface="Arial"/>
                <a:sym typeface="Arial"/>
              </a:rPr>
              <a:t>Project</a:t>
            </a:r>
            <a:endParaRPr/>
          </a:p>
        </p:txBody>
      </p:sp>
      <p:sp>
        <p:nvSpPr>
          <p:cNvPr id="592" name="Google Shape;592;g2b1fbc40b7e_5_217"/>
          <p:cNvSpPr/>
          <p:nvPr/>
        </p:nvSpPr>
        <p:spPr>
          <a:xfrm rot="2700000">
            <a:off x="3957311" y="5072496"/>
            <a:ext cx="384838" cy="384839"/>
          </a:xfrm>
          <a:custGeom>
            <a:avLst/>
            <a:gdLst/>
            <a:ahLst/>
            <a:cxnLst/>
            <a:rect l="l" t="t" r="r" b="b"/>
            <a:pathLst>
              <a:path w="384838" h="384839" extrusionOk="0">
                <a:moveTo>
                  <a:pt x="7947" y="7947"/>
                </a:moveTo>
                <a:cubicBezTo>
                  <a:pt x="12858" y="3037"/>
                  <a:pt x="19641" y="0"/>
                  <a:pt x="27134" y="0"/>
                </a:cubicBezTo>
                <a:lnTo>
                  <a:pt x="355578" y="0"/>
                </a:lnTo>
                <a:cubicBezTo>
                  <a:pt x="363071" y="0"/>
                  <a:pt x="369855" y="3037"/>
                  <a:pt x="374765" y="7947"/>
                </a:cubicBezTo>
                <a:lnTo>
                  <a:pt x="375388" y="9452"/>
                </a:lnTo>
                <a:lnTo>
                  <a:pt x="376891" y="10074"/>
                </a:lnTo>
                <a:cubicBezTo>
                  <a:pt x="381801" y="14984"/>
                  <a:pt x="384838" y="21768"/>
                  <a:pt x="384837" y="29261"/>
                </a:cubicBezTo>
                <a:lnTo>
                  <a:pt x="384838" y="357705"/>
                </a:lnTo>
                <a:cubicBezTo>
                  <a:pt x="384838" y="372691"/>
                  <a:pt x="372690" y="384839"/>
                  <a:pt x="357703" y="384839"/>
                </a:cubicBezTo>
                <a:cubicBezTo>
                  <a:pt x="342718" y="384839"/>
                  <a:pt x="330570" y="372691"/>
                  <a:pt x="330570" y="357705"/>
                </a:cubicBezTo>
                <a:lnTo>
                  <a:pt x="330570" y="54268"/>
                </a:lnTo>
                <a:lnTo>
                  <a:pt x="27134" y="54268"/>
                </a:lnTo>
                <a:cubicBezTo>
                  <a:pt x="12148" y="54268"/>
                  <a:pt x="0" y="42120"/>
                  <a:pt x="0" y="27134"/>
                </a:cubicBezTo>
                <a:cubicBezTo>
                  <a:pt x="0" y="19641"/>
                  <a:pt x="3037" y="12858"/>
                  <a:pt x="7947" y="7947"/>
                </a:cubicBezTo>
                <a:close/>
              </a:path>
            </a:pathLst>
          </a:custGeom>
          <a:solidFill>
            <a:srgbClr val="004699">
              <a:alpha val="3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rgbClr val="004699"/>
              </a:solidFill>
              <a:latin typeface="Arial"/>
              <a:ea typeface="Arial"/>
              <a:cs typeface="Arial"/>
              <a:sym typeface="Arial"/>
            </a:endParaRPr>
          </a:p>
        </p:txBody>
      </p:sp>
      <p:sp>
        <p:nvSpPr>
          <p:cNvPr id="593" name="Google Shape;593;g2b1fbc40b7e_5_217"/>
          <p:cNvSpPr/>
          <p:nvPr/>
        </p:nvSpPr>
        <p:spPr>
          <a:xfrm rot="2700000">
            <a:off x="4131075" y="5072495"/>
            <a:ext cx="384837" cy="384839"/>
          </a:xfrm>
          <a:custGeom>
            <a:avLst/>
            <a:gdLst/>
            <a:ahLst/>
            <a:cxnLst/>
            <a:rect l="l" t="t" r="r" b="b"/>
            <a:pathLst>
              <a:path w="384837" h="384839" extrusionOk="0">
                <a:moveTo>
                  <a:pt x="7947" y="7947"/>
                </a:moveTo>
                <a:cubicBezTo>
                  <a:pt x="12857" y="3037"/>
                  <a:pt x="19641" y="0"/>
                  <a:pt x="27134" y="0"/>
                </a:cubicBezTo>
                <a:lnTo>
                  <a:pt x="355578" y="0"/>
                </a:lnTo>
                <a:cubicBezTo>
                  <a:pt x="363071" y="0"/>
                  <a:pt x="369855" y="3037"/>
                  <a:pt x="374765" y="7947"/>
                </a:cubicBezTo>
                <a:lnTo>
                  <a:pt x="375388" y="9452"/>
                </a:lnTo>
                <a:lnTo>
                  <a:pt x="376891" y="10074"/>
                </a:lnTo>
                <a:cubicBezTo>
                  <a:pt x="381801" y="14984"/>
                  <a:pt x="384838" y="21768"/>
                  <a:pt x="384837" y="29261"/>
                </a:cubicBezTo>
                <a:lnTo>
                  <a:pt x="384837" y="357705"/>
                </a:lnTo>
                <a:cubicBezTo>
                  <a:pt x="384838" y="372691"/>
                  <a:pt x="372690" y="384839"/>
                  <a:pt x="357704" y="384839"/>
                </a:cubicBezTo>
                <a:cubicBezTo>
                  <a:pt x="342718" y="384839"/>
                  <a:pt x="330569" y="372691"/>
                  <a:pt x="330570" y="357705"/>
                </a:cubicBezTo>
                <a:lnTo>
                  <a:pt x="330570" y="54268"/>
                </a:lnTo>
                <a:lnTo>
                  <a:pt x="27134" y="54268"/>
                </a:lnTo>
                <a:cubicBezTo>
                  <a:pt x="12148" y="54268"/>
                  <a:pt x="0" y="42120"/>
                  <a:pt x="0" y="27134"/>
                </a:cubicBezTo>
                <a:cubicBezTo>
                  <a:pt x="0" y="19641"/>
                  <a:pt x="3037" y="12858"/>
                  <a:pt x="7947" y="7947"/>
                </a:cubicBezTo>
                <a:close/>
              </a:path>
            </a:pathLst>
          </a:custGeom>
          <a:solidFill>
            <a:srgbClr val="004699">
              <a:alpha val="3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rgbClr val="004699"/>
              </a:solidFill>
              <a:latin typeface="Arial"/>
              <a:ea typeface="Arial"/>
              <a:cs typeface="Arial"/>
              <a:sym typeface="Arial"/>
            </a:endParaRPr>
          </a:p>
        </p:txBody>
      </p:sp>
      <p:sp>
        <p:nvSpPr>
          <p:cNvPr id="594" name="Google Shape;594;g2b1fbc40b7e_5_217"/>
          <p:cNvSpPr/>
          <p:nvPr/>
        </p:nvSpPr>
        <p:spPr>
          <a:xfrm rot="2700000">
            <a:off x="4301249" y="5072495"/>
            <a:ext cx="384837" cy="384839"/>
          </a:xfrm>
          <a:custGeom>
            <a:avLst/>
            <a:gdLst/>
            <a:ahLst/>
            <a:cxnLst/>
            <a:rect l="l" t="t" r="r" b="b"/>
            <a:pathLst>
              <a:path w="384837" h="384839" extrusionOk="0">
                <a:moveTo>
                  <a:pt x="7947" y="7947"/>
                </a:moveTo>
                <a:cubicBezTo>
                  <a:pt x="12857" y="3037"/>
                  <a:pt x="19641" y="0"/>
                  <a:pt x="27134" y="0"/>
                </a:cubicBezTo>
                <a:lnTo>
                  <a:pt x="355578" y="0"/>
                </a:lnTo>
                <a:cubicBezTo>
                  <a:pt x="363071" y="0"/>
                  <a:pt x="369855" y="3037"/>
                  <a:pt x="374765" y="7947"/>
                </a:cubicBezTo>
                <a:lnTo>
                  <a:pt x="375388" y="9452"/>
                </a:lnTo>
                <a:lnTo>
                  <a:pt x="376891" y="10074"/>
                </a:lnTo>
                <a:cubicBezTo>
                  <a:pt x="381800" y="14984"/>
                  <a:pt x="384838" y="21768"/>
                  <a:pt x="384837" y="29261"/>
                </a:cubicBezTo>
                <a:lnTo>
                  <a:pt x="384837" y="357705"/>
                </a:lnTo>
                <a:cubicBezTo>
                  <a:pt x="384838" y="372691"/>
                  <a:pt x="372690" y="384839"/>
                  <a:pt x="357704" y="384839"/>
                </a:cubicBezTo>
                <a:cubicBezTo>
                  <a:pt x="342718" y="384839"/>
                  <a:pt x="330569" y="372691"/>
                  <a:pt x="330570" y="357705"/>
                </a:cubicBezTo>
                <a:lnTo>
                  <a:pt x="330570" y="54268"/>
                </a:lnTo>
                <a:lnTo>
                  <a:pt x="27134" y="54268"/>
                </a:lnTo>
                <a:cubicBezTo>
                  <a:pt x="12148" y="54268"/>
                  <a:pt x="0" y="42120"/>
                  <a:pt x="0" y="27134"/>
                </a:cubicBezTo>
                <a:cubicBezTo>
                  <a:pt x="0" y="19641"/>
                  <a:pt x="3037" y="12858"/>
                  <a:pt x="7947" y="7947"/>
                </a:cubicBezTo>
                <a:close/>
              </a:path>
            </a:pathLst>
          </a:custGeom>
          <a:solidFill>
            <a:srgbClr val="004699">
              <a:alpha val="3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rgbClr val="00469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2b1fbc40b7e_5_242"/>
          <p:cNvSpPr txBox="1">
            <a:spLocks noGrp="1"/>
          </p:cNvSpPr>
          <p:nvPr>
            <p:ph type="title"/>
          </p:nvPr>
        </p:nvSpPr>
        <p:spPr>
          <a:xfrm>
            <a:off x="914400" y="406787"/>
            <a:ext cx="10439400" cy="5079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Subgroup 1: Updates to Current Reporting</a:t>
            </a:r>
            <a:endParaRPr/>
          </a:p>
        </p:txBody>
      </p:sp>
      <p:sp>
        <p:nvSpPr>
          <p:cNvPr id="601" name="Google Shape;601;g2b1fbc40b7e_5_242"/>
          <p:cNvSpPr txBox="1">
            <a:spLocks noGrp="1"/>
          </p:cNvSpPr>
          <p:nvPr>
            <p:ph type="sldNum" idx="12"/>
          </p:nvPr>
        </p:nvSpPr>
        <p:spPr>
          <a:xfrm>
            <a:off x="10820400" y="6356350"/>
            <a:ext cx="1066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602" name="Google Shape;602;g2b1fbc40b7e_5_242"/>
          <p:cNvSpPr/>
          <p:nvPr/>
        </p:nvSpPr>
        <p:spPr>
          <a:xfrm>
            <a:off x="0" y="457200"/>
            <a:ext cx="914400" cy="304800"/>
          </a:xfrm>
          <a:prstGeom prst="rect">
            <a:avLst/>
          </a:prstGeom>
          <a:solidFill>
            <a:srgbClr val="004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3" name="Google Shape;603;g2b1fbc40b7e_5_242"/>
          <p:cNvSpPr/>
          <p:nvPr/>
        </p:nvSpPr>
        <p:spPr>
          <a:xfrm>
            <a:off x="752476" y="1575555"/>
            <a:ext cx="8467724" cy="726896"/>
          </a:xfrm>
          <a:prstGeom prst="roundRect">
            <a:avLst>
              <a:gd name="adj" fmla="val 49069"/>
            </a:avLst>
          </a:prstGeom>
          <a:solidFill>
            <a:srgbClr val="72942F"/>
          </a:solidFill>
          <a:ln>
            <a:noFill/>
          </a:ln>
          <a:effectLst>
            <a:outerShdw blurRad="57150" dist="19050" dir="5400000" algn="ctr" rotWithShape="0">
              <a:srgbClr val="000000">
                <a:alpha val="62745"/>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		Modernize policies and data gathering in key areas of hospital operations  </a:t>
            </a:r>
            <a:endParaRPr/>
          </a:p>
        </p:txBody>
      </p:sp>
      <p:sp>
        <p:nvSpPr>
          <p:cNvPr id="604" name="Google Shape;604;g2b1fbc40b7e_5_242"/>
          <p:cNvSpPr/>
          <p:nvPr/>
        </p:nvSpPr>
        <p:spPr>
          <a:xfrm>
            <a:off x="781050" y="4073703"/>
            <a:ext cx="8467724" cy="726896"/>
          </a:xfrm>
          <a:prstGeom prst="roundRect">
            <a:avLst>
              <a:gd name="adj" fmla="val 49069"/>
            </a:avLst>
          </a:prstGeom>
          <a:solidFill>
            <a:srgbClr val="72942F"/>
          </a:solidFill>
          <a:ln>
            <a:noFill/>
          </a:ln>
          <a:effectLst>
            <a:outerShdw blurRad="57150" dist="19050" dir="5400000" algn="ctr" rotWithShape="0">
              <a:srgbClr val="000000">
                <a:alpha val="62745"/>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Update the overhead cost allocation framework </a:t>
            </a:r>
            <a:endParaRPr/>
          </a:p>
        </p:txBody>
      </p:sp>
      <p:sp>
        <p:nvSpPr>
          <p:cNvPr id="605" name="Google Shape;605;g2b1fbc40b7e_5_242"/>
          <p:cNvSpPr txBox="1"/>
          <p:nvPr/>
        </p:nvSpPr>
        <p:spPr>
          <a:xfrm>
            <a:off x="2370604" y="2372405"/>
            <a:ext cx="5905500" cy="156966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Provider costs (physicians and extenders) and related revenues for which the hospital is responsible</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Population Health operating costs and revenues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Administrative and overhead costs​</a:t>
            </a:r>
            <a:endParaRPr/>
          </a:p>
        </p:txBody>
      </p:sp>
      <p:sp>
        <p:nvSpPr>
          <p:cNvPr id="606" name="Google Shape;606;g2b1fbc40b7e_5_242"/>
          <p:cNvSpPr txBox="1"/>
          <p:nvPr/>
        </p:nvSpPr>
        <p:spPr>
          <a:xfrm>
            <a:off x="2370604" y="4964683"/>
            <a:ext cx="5905500"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Ensure consistent allocation of overhead costs across all Maryland hospitals – Categories of cost &amp; metrics used to determine allocation​</a:t>
            </a:r>
            <a:endParaRPr/>
          </a:p>
        </p:txBody>
      </p:sp>
      <p:sp>
        <p:nvSpPr>
          <p:cNvPr id="607" name="Google Shape;607;g2b1fbc40b7e_5_242"/>
          <p:cNvSpPr/>
          <p:nvPr/>
        </p:nvSpPr>
        <p:spPr>
          <a:xfrm>
            <a:off x="848284" y="1627487"/>
            <a:ext cx="762000" cy="623032"/>
          </a:xfrm>
          <a:prstGeom prst="roundRect">
            <a:avLst>
              <a:gd name="adj" fmla="val 49069"/>
            </a:avLst>
          </a:prstGeom>
          <a:solidFill>
            <a:srgbClr val="275905"/>
          </a:solidFill>
          <a:ln>
            <a:noFill/>
          </a:ln>
          <a:effectLst>
            <a:outerShdw blurRad="57150" dist="19050" dir="5400000" algn="ctr" rotWithShape="0">
              <a:srgbClr val="000000">
                <a:alpha val="62745"/>
              </a:srgbClr>
            </a:outerShdw>
          </a:effectLst>
        </p:spPr>
        <p:txBody>
          <a:bodyPr spcFirstLastPara="1" wrap="square" lIns="91425" tIns="0" rIns="91425" bIns="0" anchor="ctr" anchorCtr="0">
            <a:noAutofit/>
          </a:bodyPr>
          <a:lstStyle/>
          <a:p>
            <a:pPr marL="0" marR="0" lvl="0" indent="0" algn="ctr" rtl="0">
              <a:lnSpc>
                <a:spcPct val="100000"/>
              </a:lnSpc>
              <a:spcBef>
                <a:spcPts val="0"/>
              </a:spcBef>
              <a:spcAft>
                <a:spcPts val="0"/>
              </a:spcAft>
              <a:buNone/>
            </a:pPr>
            <a:r>
              <a:rPr lang="en-US" b="1" i="0" u="none" strike="noStrike" cap="none">
                <a:solidFill>
                  <a:srgbClr val="C4D9ED"/>
                </a:solidFill>
                <a:latin typeface="Arial"/>
                <a:ea typeface="Arial"/>
                <a:cs typeface="Arial"/>
                <a:sym typeface="Arial"/>
              </a:rPr>
              <a:t>Goal</a:t>
            </a:r>
            <a:endParaRPr sz="800"/>
          </a:p>
        </p:txBody>
      </p:sp>
      <p:sp>
        <p:nvSpPr>
          <p:cNvPr id="608" name="Google Shape;608;g2b1fbc40b7e_5_242"/>
          <p:cNvSpPr/>
          <p:nvPr/>
        </p:nvSpPr>
        <p:spPr>
          <a:xfrm>
            <a:off x="848284" y="4125635"/>
            <a:ext cx="762000" cy="623032"/>
          </a:xfrm>
          <a:prstGeom prst="roundRect">
            <a:avLst>
              <a:gd name="adj" fmla="val 49069"/>
            </a:avLst>
          </a:prstGeom>
          <a:solidFill>
            <a:srgbClr val="275905"/>
          </a:solidFill>
          <a:ln>
            <a:noFill/>
          </a:ln>
          <a:effectLst>
            <a:outerShdw blurRad="57150" dist="19050" dir="5400000" algn="ctr" rotWithShape="0">
              <a:srgbClr val="000000">
                <a:alpha val="62745"/>
              </a:srgbClr>
            </a:outerShdw>
          </a:effectLst>
        </p:spPr>
        <p:txBody>
          <a:bodyPr spcFirstLastPara="1" wrap="square" lIns="91425" tIns="0" rIns="91425" bIns="0" anchor="ctr" anchorCtr="0">
            <a:noAutofit/>
          </a:bodyPr>
          <a:lstStyle/>
          <a:p>
            <a:pPr marL="0" marR="0" lvl="0" indent="0" algn="ctr" rtl="0">
              <a:lnSpc>
                <a:spcPct val="100000"/>
              </a:lnSpc>
              <a:spcBef>
                <a:spcPts val="0"/>
              </a:spcBef>
              <a:spcAft>
                <a:spcPts val="0"/>
              </a:spcAft>
              <a:buNone/>
            </a:pPr>
            <a:r>
              <a:rPr lang="en-US" b="1" i="0" u="none" strike="noStrike" cap="none">
                <a:solidFill>
                  <a:srgbClr val="C4D9ED"/>
                </a:solidFill>
                <a:latin typeface="Arial"/>
                <a:ea typeface="Arial"/>
                <a:cs typeface="Arial"/>
                <a:sym typeface="Arial"/>
              </a:rPr>
              <a:t>Goal</a:t>
            </a:r>
            <a:endParaRPr sz="800"/>
          </a:p>
        </p:txBody>
      </p:sp>
      <p:sp>
        <p:nvSpPr>
          <p:cNvPr id="609" name="Google Shape;609;g2b1fbc40b7e_5_242"/>
          <p:cNvSpPr/>
          <p:nvPr/>
        </p:nvSpPr>
        <p:spPr>
          <a:xfrm>
            <a:off x="9704832" y="1601810"/>
            <a:ext cx="1926336" cy="1541190"/>
          </a:xfrm>
          <a:prstGeom prst="roundRect">
            <a:avLst>
              <a:gd name="adj" fmla="val 16667"/>
            </a:avLst>
          </a:prstGeom>
          <a:solidFill>
            <a:schemeClr val="dk1"/>
          </a:solidFill>
          <a:ln w="25400" cap="flat" cmpd="sng">
            <a:solidFill>
              <a:srgbClr val="0017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More discussion to come @ HFMA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795d7a046e_3_8"/>
          <p:cNvSpPr txBox="1">
            <a:spLocks noGrp="1"/>
          </p:cNvSpPr>
          <p:nvPr>
            <p:ph type="body" idx="1"/>
          </p:nvPr>
        </p:nvSpPr>
        <p:spPr>
          <a:xfrm>
            <a:off x="996950" y="1553584"/>
            <a:ext cx="10515600" cy="4659900"/>
          </a:xfrm>
          <a:prstGeom prst="rect">
            <a:avLst/>
          </a:prstGeom>
          <a:noFill/>
          <a:ln>
            <a:noFill/>
          </a:ln>
        </p:spPr>
        <p:txBody>
          <a:bodyPr spcFirstLastPara="1" wrap="square" lIns="91425" tIns="45700" rIns="91425" bIns="45700" anchor="t" anchorCtr="0">
            <a:noAutofit/>
          </a:bodyPr>
          <a:lstStyle/>
          <a:p>
            <a:pPr marL="285750" lvl="0" indent="-285750" algn="l" rtl="0">
              <a:lnSpc>
                <a:spcPct val="114000"/>
              </a:lnSpc>
              <a:spcBef>
                <a:spcPts val="0"/>
              </a:spcBef>
              <a:spcAft>
                <a:spcPts val="0"/>
              </a:spcAft>
              <a:buSzPts val="2000"/>
              <a:buChar char="•"/>
            </a:pPr>
            <a:r>
              <a:rPr lang="en-US" dirty="0">
                <a:solidFill>
                  <a:srgbClr val="003889"/>
                </a:solidFill>
              </a:rPr>
              <a:t>Introductions and</a:t>
            </a:r>
            <a:r>
              <a:rPr lang="en-US" dirty="0">
                <a:solidFill>
                  <a:srgbClr val="00388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Meeting Overview</a:t>
            </a:r>
            <a:endParaRPr dirty="0"/>
          </a:p>
          <a:p>
            <a:pPr marL="0" lvl="0" indent="0" algn="l" rtl="0">
              <a:lnSpc>
                <a:spcPct val="114000"/>
              </a:lnSpc>
              <a:spcBef>
                <a:spcPts val="0"/>
              </a:spcBef>
              <a:spcAft>
                <a:spcPts val="0"/>
              </a:spcAft>
              <a:buSzPts val="2000"/>
              <a:buNone/>
            </a:pPr>
            <a:endParaRPr dirty="0">
              <a:solidFill>
                <a:srgbClr val="003889"/>
              </a:solidFill>
            </a:endParaRPr>
          </a:p>
          <a:p>
            <a:pPr marL="285750" lvl="0" indent="-285750" algn="l" rtl="0">
              <a:lnSpc>
                <a:spcPct val="114000"/>
              </a:lnSpc>
              <a:spcBef>
                <a:spcPts val="0"/>
              </a:spcBef>
              <a:spcAft>
                <a:spcPts val="0"/>
              </a:spcAft>
              <a:buSzPts val="2000"/>
              <a:buChar char="•"/>
            </a:pPr>
            <a:r>
              <a:rPr lang="en-US" dirty="0">
                <a:solidFill>
                  <a:srgbClr val="003889"/>
                </a:solidFill>
              </a:rPr>
              <a:t>Update Factor Model Review  </a:t>
            </a:r>
            <a:endParaRPr dirty="0">
              <a:solidFill>
                <a:srgbClr val="003889"/>
              </a:solidFill>
            </a:endParaRPr>
          </a:p>
          <a:p>
            <a:pPr marL="914400" lvl="0" indent="0" algn="l" rtl="0">
              <a:lnSpc>
                <a:spcPct val="114000"/>
              </a:lnSpc>
              <a:spcBef>
                <a:spcPts val="0"/>
              </a:spcBef>
              <a:spcAft>
                <a:spcPts val="0"/>
              </a:spcAft>
              <a:buNone/>
            </a:pPr>
            <a:endParaRPr dirty="0">
              <a:solidFill>
                <a:srgbClr val="003889"/>
              </a:solidFill>
            </a:endParaRPr>
          </a:p>
          <a:p>
            <a:pPr marL="285750" lvl="0" indent="-285750" algn="l" rtl="0">
              <a:lnSpc>
                <a:spcPct val="114000"/>
              </a:lnSpc>
              <a:spcBef>
                <a:spcPts val="0"/>
              </a:spcBef>
              <a:spcAft>
                <a:spcPts val="0"/>
              </a:spcAft>
              <a:buSzPts val="2000"/>
              <a:buChar char="•"/>
            </a:pPr>
            <a:r>
              <a:rPr lang="en-US" dirty="0">
                <a:solidFill>
                  <a:srgbClr val="003889"/>
                </a:solidFill>
              </a:rPr>
              <a:t>Relevant Financial Data Review</a:t>
            </a:r>
            <a:endParaRPr dirty="0"/>
          </a:p>
          <a:p>
            <a:pPr marL="742950" lvl="1" indent="-285750" algn="l" rtl="0">
              <a:lnSpc>
                <a:spcPct val="114000"/>
              </a:lnSpc>
              <a:spcBef>
                <a:spcPts val="0"/>
              </a:spcBef>
              <a:spcAft>
                <a:spcPts val="0"/>
              </a:spcAft>
              <a:buSzPts val="1800"/>
              <a:buChar char="•"/>
            </a:pPr>
            <a:r>
              <a:rPr lang="en-US" dirty="0">
                <a:solidFill>
                  <a:srgbClr val="003889"/>
                </a:solidFill>
              </a:rPr>
              <a:t>Model Monitoring</a:t>
            </a:r>
            <a:endParaRPr dirty="0">
              <a:solidFill>
                <a:srgbClr val="003889"/>
              </a:solidFill>
            </a:endParaRPr>
          </a:p>
          <a:p>
            <a:pPr marL="914400" lvl="0" indent="0" algn="l" rtl="0">
              <a:lnSpc>
                <a:spcPct val="114000"/>
              </a:lnSpc>
              <a:spcBef>
                <a:spcPts val="0"/>
              </a:spcBef>
              <a:spcAft>
                <a:spcPts val="0"/>
              </a:spcAft>
              <a:buNone/>
            </a:pPr>
            <a:endParaRPr dirty="0">
              <a:solidFill>
                <a:srgbClr val="003889"/>
              </a:solidFill>
            </a:endParaRPr>
          </a:p>
          <a:p>
            <a:pPr marL="285750" lvl="0" indent="-285750" algn="l" rtl="0">
              <a:lnSpc>
                <a:spcPct val="114000"/>
              </a:lnSpc>
              <a:spcBef>
                <a:spcPts val="0"/>
              </a:spcBef>
              <a:spcAft>
                <a:spcPts val="0"/>
              </a:spcAft>
              <a:buSzPts val="2000"/>
              <a:buChar char="•"/>
            </a:pPr>
            <a:r>
              <a:rPr lang="en-US" dirty="0">
                <a:solidFill>
                  <a:srgbClr val="003889"/>
                </a:solidFill>
              </a:rPr>
              <a:t>Annual Filing Modernization</a:t>
            </a:r>
            <a:endParaRPr dirty="0">
              <a:solidFill>
                <a:srgbClr val="003889"/>
              </a:solidFill>
            </a:endParaRPr>
          </a:p>
          <a:p>
            <a:pPr marL="457200" lvl="0" indent="0" algn="l" rtl="0">
              <a:lnSpc>
                <a:spcPct val="114000"/>
              </a:lnSpc>
              <a:spcBef>
                <a:spcPts val="0"/>
              </a:spcBef>
              <a:spcAft>
                <a:spcPts val="0"/>
              </a:spcAft>
              <a:buNone/>
            </a:pPr>
            <a:endParaRPr dirty="0">
              <a:solidFill>
                <a:srgbClr val="003889"/>
              </a:solidFill>
            </a:endParaRPr>
          </a:p>
          <a:p>
            <a:pPr marL="285750" lvl="0" indent="-285750" algn="l" rtl="0">
              <a:lnSpc>
                <a:spcPct val="114000"/>
              </a:lnSpc>
              <a:spcBef>
                <a:spcPts val="0"/>
              </a:spcBef>
              <a:spcAft>
                <a:spcPts val="0"/>
              </a:spcAft>
              <a:buSzPts val="2000"/>
              <a:buChar char="•"/>
            </a:pPr>
            <a:r>
              <a:rPr lang="en-US" dirty="0">
                <a:solidFill>
                  <a:srgbClr val="003889"/>
                </a:solidFill>
              </a:rPr>
              <a:t>Important Dates Overview</a:t>
            </a:r>
            <a:endParaRPr dirty="0">
              <a:solidFill>
                <a:srgbClr val="003889"/>
              </a:solidFill>
            </a:endParaRPr>
          </a:p>
          <a:p>
            <a:pPr marL="742950" lvl="1" indent="-171450" algn="l" rtl="0">
              <a:lnSpc>
                <a:spcPct val="114000"/>
              </a:lnSpc>
              <a:spcBef>
                <a:spcPts val="0"/>
              </a:spcBef>
              <a:spcAft>
                <a:spcPts val="0"/>
              </a:spcAft>
              <a:buSzPts val="1800"/>
              <a:buFont typeface="Arial"/>
              <a:buNone/>
            </a:pPr>
            <a:endParaRPr b="1" dirty="0">
              <a:solidFill>
                <a:srgbClr val="003889"/>
              </a:solidFill>
            </a:endParaRPr>
          </a:p>
          <a:p>
            <a:pPr marL="742950" lvl="1" indent="-171450" algn="l" rtl="0">
              <a:lnSpc>
                <a:spcPct val="114000"/>
              </a:lnSpc>
              <a:spcBef>
                <a:spcPts val="0"/>
              </a:spcBef>
              <a:spcAft>
                <a:spcPts val="0"/>
              </a:spcAft>
              <a:buSzPts val="1800"/>
              <a:buFont typeface="Arial"/>
              <a:buNone/>
            </a:pPr>
            <a:endParaRPr b="1" dirty="0">
              <a:solidFill>
                <a:srgbClr val="003889"/>
              </a:solidFill>
            </a:endParaRPr>
          </a:p>
          <a:p>
            <a:pPr marL="742950" lvl="1" indent="-171450" algn="l" rtl="0">
              <a:lnSpc>
                <a:spcPct val="114000"/>
              </a:lnSpc>
              <a:spcBef>
                <a:spcPts val="0"/>
              </a:spcBef>
              <a:spcAft>
                <a:spcPts val="0"/>
              </a:spcAft>
              <a:buSzPts val="1800"/>
              <a:buFont typeface="Arial"/>
              <a:buNone/>
            </a:pPr>
            <a:endParaRPr b="1" dirty="0">
              <a:solidFill>
                <a:srgbClr val="003889"/>
              </a:solidFill>
            </a:endParaRPr>
          </a:p>
          <a:p>
            <a:pPr marL="457200" lvl="1" indent="0" algn="l" rtl="0">
              <a:lnSpc>
                <a:spcPct val="114000"/>
              </a:lnSpc>
              <a:spcBef>
                <a:spcPts val="0"/>
              </a:spcBef>
              <a:spcAft>
                <a:spcPts val="0"/>
              </a:spcAft>
              <a:buSzPts val="1800"/>
              <a:buNone/>
            </a:pPr>
            <a:endParaRPr b="1" dirty="0">
              <a:solidFill>
                <a:srgbClr val="003889"/>
              </a:solidFill>
            </a:endParaRPr>
          </a:p>
          <a:p>
            <a:pPr marL="0" lvl="0" indent="0" algn="l" rtl="0">
              <a:lnSpc>
                <a:spcPct val="114000"/>
              </a:lnSpc>
              <a:spcBef>
                <a:spcPts val="0"/>
              </a:spcBef>
              <a:spcAft>
                <a:spcPts val="0"/>
              </a:spcAft>
              <a:buSzPts val="2000"/>
              <a:buNone/>
            </a:pPr>
            <a:endParaRPr sz="1400" b="1" dirty="0">
              <a:solidFill>
                <a:srgbClr val="003889"/>
              </a:solidFill>
            </a:endParaRPr>
          </a:p>
          <a:p>
            <a:pPr marL="0" lvl="0" indent="0" algn="l" rtl="0">
              <a:lnSpc>
                <a:spcPct val="114000"/>
              </a:lnSpc>
              <a:spcBef>
                <a:spcPts val="0"/>
              </a:spcBef>
              <a:spcAft>
                <a:spcPts val="0"/>
              </a:spcAft>
              <a:buSzPts val="2000"/>
              <a:buNone/>
            </a:pPr>
            <a:endParaRPr sz="1400" b="1" dirty="0">
              <a:solidFill>
                <a:srgbClr val="003889"/>
              </a:solidFill>
            </a:endParaRPr>
          </a:p>
          <a:p>
            <a:pPr marL="0" lvl="0" indent="0" algn="l" rtl="0">
              <a:lnSpc>
                <a:spcPct val="114000"/>
              </a:lnSpc>
              <a:spcBef>
                <a:spcPts val="0"/>
              </a:spcBef>
              <a:spcAft>
                <a:spcPts val="0"/>
              </a:spcAft>
              <a:buSzPts val="2000"/>
              <a:buNone/>
            </a:pPr>
            <a:endParaRPr dirty="0"/>
          </a:p>
        </p:txBody>
      </p:sp>
      <p:sp>
        <p:nvSpPr>
          <p:cNvPr id="454" name="Google Shape;454;g795d7a046e_3_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a:t>
            </a:fld>
            <a:endParaRPr/>
          </a:p>
        </p:txBody>
      </p:sp>
      <p:sp>
        <p:nvSpPr>
          <p:cNvPr id="455" name="Google Shape;455;g795d7a046e_3_8"/>
          <p:cNvSpPr txBox="1">
            <a:spLocks noGrp="1"/>
          </p:cNvSpPr>
          <p:nvPr>
            <p:ph type="title"/>
          </p:nvPr>
        </p:nvSpPr>
        <p:spPr>
          <a:xfrm>
            <a:off x="996950" y="263410"/>
            <a:ext cx="10515600" cy="81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solidFill>
                  <a:srgbClr val="003889"/>
                </a:solidFill>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2b1fbc40b7e_5_256"/>
          <p:cNvSpPr txBox="1">
            <a:spLocks noGrp="1"/>
          </p:cNvSpPr>
          <p:nvPr>
            <p:ph type="title"/>
          </p:nvPr>
        </p:nvSpPr>
        <p:spPr>
          <a:xfrm>
            <a:off x="914400" y="365126"/>
            <a:ext cx="10439400" cy="5079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Subgroup 1: Updates to Current Reporting, Timeline</a:t>
            </a:r>
            <a:endParaRPr/>
          </a:p>
        </p:txBody>
      </p:sp>
      <p:sp>
        <p:nvSpPr>
          <p:cNvPr id="616" name="Google Shape;616;g2b1fbc40b7e_5_256"/>
          <p:cNvSpPr txBox="1">
            <a:spLocks noGrp="1"/>
          </p:cNvSpPr>
          <p:nvPr>
            <p:ph type="sldNum" idx="12"/>
          </p:nvPr>
        </p:nvSpPr>
        <p:spPr>
          <a:xfrm>
            <a:off x="10820400" y="6356350"/>
            <a:ext cx="1066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617" name="Google Shape;617;g2b1fbc40b7e_5_256"/>
          <p:cNvSpPr/>
          <p:nvPr/>
        </p:nvSpPr>
        <p:spPr>
          <a:xfrm>
            <a:off x="0" y="457200"/>
            <a:ext cx="914400" cy="304800"/>
          </a:xfrm>
          <a:prstGeom prst="rect">
            <a:avLst/>
          </a:prstGeom>
          <a:solidFill>
            <a:srgbClr val="004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8" name="Google Shape;618;g2b1fbc40b7e_5_256"/>
          <p:cNvSpPr/>
          <p:nvPr/>
        </p:nvSpPr>
        <p:spPr>
          <a:xfrm>
            <a:off x="752476" y="1222351"/>
            <a:ext cx="8467724" cy="726896"/>
          </a:xfrm>
          <a:prstGeom prst="roundRect">
            <a:avLst>
              <a:gd name="adj" fmla="val 49069"/>
            </a:avLst>
          </a:prstGeom>
          <a:solidFill>
            <a:srgbClr val="72942F"/>
          </a:solidFill>
          <a:ln>
            <a:noFill/>
          </a:ln>
          <a:effectLst>
            <a:outerShdw blurRad="57150" dist="19050" dir="5400000" algn="ctr" rotWithShape="0">
              <a:srgbClr val="000000">
                <a:alpha val="62745"/>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Hospital Surveys 	</a:t>
            </a:r>
            <a:endParaRPr/>
          </a:p>
        </p:txBody>
      </p:sp>
      <p:sp>
        <p:nvSpPr>
          <p:cNvPr id="619" name="Google Shape;619;g2b1fbc40b7e_5_256"/>
          <p:cNvSpPr/>
          <p:nvPr/>
        </p:nvSpPr>
        <p:spPr>
          <a:xfrm>
            <a:off x="752476" y="2931504"/>
            <a:ext cx="8467724" cy="726896"/>
          </a:xfrm>
          <a:prstGeom prst="roundRect">
            <a:avLst>
              <a:gd name="adj" fmla="val 49069"/>
            </a:avLst>
          </a:prstGeom>
          <a:solidFill>
            <a:srgbClr val="72942F"/>
          </a:solidFill>
          <a:ln>
            <a:noFill/>
          </a:ln>
          <a:effectLst>
            <a:outerShdw blurRad="57150" dist="19050" dir="5400000" algn="ctr" rotWithShape="0">
              <a:srgbClr val="000000">
                <a:alpha val="62745"/>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Annual Filing Modernization Workgroup</a:t>
            </a:r>
            <a:endParaRPr/>
          </a:p>
        </p:txBody>
      </p:sp>
      <p:sp>
        <p:nvSpPr>
          <p:cNvPr id="620" name="Google Shape;620;g2b1fbc40b7e_5_256"/>
          <p:cNvSpPr txBox="1"/>
          <p:nvPr/>
        </p:nvSpPr>
        <p:spPr>
          <a:xfrm>
            <a:off x="1610275" y="2117285"/>
            <a:ext cx="7315200" cy="646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First Survey - Beginning of February, 2 week response time</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Subsequent survey(s) to follow </a:t>
            </a:r>
            <a:endParaRPr/>
          </a:p>
        </p:txBody>
      </p:sp>
      <p:sp>
        <p:nvSpPr>
          <p:cNvPr id="621" name="Google Shape;621;g2b1fbc40b7e_5_256"/>
          <p:cNvSpPr/>
          <p:nvPr/>
        </p:nvSpPr>
        <p:spPr>
          <a:xfrm>
            <a:off x="848284" y="1273926"/>
            <a:ext cx="762000" cy="623032"/>
          </a:xfrm>
          <a:prstGeom prst="roundRect">
            <a:avLst>
              <a:gd name="adj" fmla="val 49069"/>
            </a:avLst>
          </a:prstGeom>
          <a:solidFill>
            <a:srgbClr val="275905"/>
          </a:solidFill>
          <a:ln>
            <a:noFill/>
          </a:ln>
          <a:effectLst>
            <a:outerShdw blurRad="57150" dist="19050" dir="5400000" algn="ctr" rotWithShape="0">
              <a:srgbClr val="000000">
                <a:alpha val="62745"/>
              </a:srgbClr>
            </a:outerShdw>
          </a:effectLst>
        </p:spPr>
        <p:txBody>
          <a:bodyPr spcFirstLastPara="1" wrap="square" lIns="91425" tIns="0" rIns="91425" bIns="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C4D9ED"/>
                </a:solidFill>
                <a:latin typeface="Arial"/>
                <a:ea typeface="Arial"/>
                <a:cs typeface="Arial"/>
                <a:sym typeface="Arial"/>
              </a:rPr>
              <a:t>1.</a:t>
            </a:r>
            <a:endParaRPr/>
          </a:p>
        </p:txBody>
      </p:sp>
      <p:sp>
        <p:nvSpPr>
          <p:cNvPr id="622" name="Google Shape;622;g2b1fbc40b7e_5_256"/>
          <p:cNvSpPr/>
          <p:nvPr/>
        </p:nvSpPr>
        <p:spPr>
          <a:xfrm>
            <a:off x="848284" y="2968029"/>
            <a:ext cx="762000" cy="623032"/>
          </a:xfrm>
          <a:prstGeom prst="roundRect">
            <a:avLst>
              <a:gd name="adj" fmla="val 49069"/>
            </a:avLst>
          </a:prstGeom>
          <a:solidFill>
            <a:srgbClr val="275905"/>
          </a:solidFill>
          <a:ln>
            <a:noFill/>
          </a:ln>
          <a:effectLst>
            <a:outerShdw blurRad="57150" dist="19050" dir="5400000" algn="ctr" rotWithShape="0">
              <a:srgbClr val="000000">
                <a:alpha val="62745"/>
              </a:srgbClr>
            </a:outerShdw>
          </a:effectLst>
        </p:spPr>
        <p:txBody>
          <a:bodyPr spcFirstLastPara="1" wrap="square" lIns="91425" tIns="0" rIns="91425" bIns="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C4D9ED"/>
                </a:solidFill>
                <a:latin typeface="Arial"/>
                <a:ea typeface="Arial"/>
                <a:cs typeface="Arial"/>
                <a:sym typeface="Arial"/>
              </a:rPr>
              <a:t>2.</a:t>
            </a:r>
            <a:endParaRPr/>
          </a:p>
        </p:txBody>
      </p:sp>
      <p:sp>
        <p:nvSpPr>
          <p:cNvPr id="623" name="Google Shape;623;g2b1fbc40b7e_5_256"/>
          <p:cNvSpPr/>
          <p:nvPr/>
        </p:nvSpPr>
        <p:spPr>
          <a:xfrm>
            <a:off x="848284" y="4799241"/>
            <a:ext cx="8467724" cy="726896"/>
          </a:xfrm>
          <a:prstGeom prst="roundRect">
            <a:avLst>
              <a:gd name="adj" fmla="val 49069"/>
            </a:avLst>
          </a:prstGeom>
          <a:solidFill>
            <a:srgbClr val="72942F"/>
          </a:solidFill>
          <a:ln>
            <a:noFill/>
          </a:ln>
          <a:effectLst>
            <a:outerShdw blurRad="57150" dist="19050" dir="5400000" algn="ctr" rotWithShape="0">
              <a:srgbClr val="000000">
                <a:alpha val="62745"/>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Test Supplemental Schedule on Physician Reporting</a:t>
            </a:r>
            <a:endParaRPr/>
          </a:p>
        </p:txBody>
      </p:sp>
      <p:sp>
        <p:nvSpPr>
          <p:cNvPr id="624" name="Google Shape;624;g2b1fbc40b7e_5_256"/>
          <p:cNvSpPr/>
          <p:nvPr/>
        </p:nvSpPr>
        <p:spPr>
          <a:xfrm>
            <a:off x="930557" y="4851173"/>
            <a:ext cx="762000" cy="623032"/>
          </a:xfrm>
          <a:prstGeom prst="roundRect">
            <a:avLst>
              <a:gd name="adj" fmla="val 49069"/>
            </a:avLst>
          </a:prstGeom>
          <a:solidFill>
            <a:srgbClr val="275905"/>
          </a:solidFill>
          <a:ln>
            <a:noFill/>
          </a:ln>
          <a:effectLst>
            <a:outerShdw blurRad="57150" dist="19050" dir="5400000" algn="ctr" rotWithShape="0">
              <a:srgbClr val="000000">
                <a:alpha val="62745"/>
              </a:srgbClr>
            </a:outerShdw>
          </a:effectLst>
        </p:spPr>
        <p:txBody>
          <a:bodyPr spcFirstLastPara="1" wrap="square" lIns="91425" tIns="0" rIns="91425" bIns="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C4D9ED"/>
                </a:solidFill>
                <a:latin typeface="Arial"/>
                <a:ea typeface="Arial"/>
                <a:cs typeface="Arial"/>
                <a:sym typeface="Arial"/>
              </a:rPr>
              <a:t>3.</a:t>
            </a:r>
            <a:endParaRPr/>
          </a:p>
        </p:txBody>
      </p:sp>
      <p:sp>
        <p:nvSpPr>
          <p:cNvPr id="625" name="Google Shape;625;g2b1fbc40b7e_5_256"/>
          <p:cNvSpPr txBox="1"/>
          <p:nvPr/>
        </p:nvSpPr>
        <p:spPr>
          <a:xfrm>
            <a:off x="1610284" y="3767151"/>
            <a:ext cx="7315200" cy="923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Subcommittee of Payment Models Workgroup</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First workgroup </a:t>
            </a:r>
            <a:r>
              <a:rPr lang="en-US" sz="1800">
                <a:solidFill>
                  <a:schemeClr val="dk1"/>
                </a:solidFill>
              </a:rPr>
              <a:t>meeting </a:t>
            </a:r>
            <a:r>
              <a:rPr lang="en-US" sz="1800" b="0" i="0" u="none" strike="noStrike" cap="none">
                <a:solidFill>
                  <a:schemeClr val="dk1"/>
                </a:solidFill>
                <a:latin typeface="Arial"/>
                <a:ea typeface="Arial"/>
                <a:cs typeface="Arial"/>
                <a:sym typeface="Arial"/>
              </a:rPr>
              <a:t>– first 2 weeks of March</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Second </a:t>
            </a:r>
            <a:r>
              <a:rPr lang="en-US" sz="1800">
                <a:solidFill>
                  <a:schemeClr val="dk1"/>
                </a:solidFill>
              </a:rPr>
              <a:t>w</a:t>
            </a:r>
            <a:r>
              <a:rPr lang="en-US" sz="1800" b="0" i="0" u="none" strike="noStrike" cap="none">
                <a:solidFill>
                  <a:schemeClr val="dk1"/>
                </a:solidFill>
                <a:latin typeface="Arial"/>
                <a:ea typeface="Arial"/>
                <a:cs typeface="Arial"/>
                <a:sym typeface="Arial"/>
              </a:rPr>
              <a:t>orkgroup meeting – beginning of April</a:t>
            </a:r>
            <a:endParaRPr/>
          </a:p>
        </p:txBody>
      </p:sp>
      <p:sp>
        <p:nvSpPr>
          <p:cNvPr id="626" name="Google Shape;626;g2b1fbc40b7e_5_256"/>
          <p:cNvSpPr txBox="1"/>
          <p:nvPr/>
        </p:nvSpPr>
        <p:spPr>
          <a:xfrm>
            <a:off x="1610284" y="5694152"/>
            <a:ext cx="7315200" cy="369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Late Spring</a:t>
            </a:r>
            <a:endParaRPr/>
          </a:p>
        </p:txBody>
      </p:sp>
      <p:sp>
        <p:nvSpPr>
          <p:cNvPr id="627" name="Google Shape;627;g2b1fbc40b7e_5_256"/>
          <p:cNvSpPr/>
          <p:nvPr/>
        </p:nvSpPr>
        <p:spPr>
          <a:xfrm>
            <a:off x="9668256" y="1222351"/>
            <a:ext cx="1926336" cy="1541190"/>
          </a:xfrm>
          <a:prstGeom prst="roundRect">
            <a:avLst>
              <a:gd name="adj" fmla="val 16667"/>
            </a:avLst>
          </a:prstGeom>
          <a:solidFill>
            <a:schemeClr val="dk1"/>
          </a:solidFill>
          <a:ln w="25400" cap="flat" cmpd="sng">
            <a:solidFill>
              <a:srgbClr val="0017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More discussion to come @ HFMA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2b10f4a5570_0_21"/>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sz="4400">
                <a:solidFill>
                  <a:srgbClr val="003889"/>
                </a:solidFill>
              </a:rPr>
              <a:t>Workgroup Meeting Work Plan</a:t>
            </a:r>
            <a:endParaRPr sz="4400">
              <a:solidFill>
                <a:srgbClr val="003889"/>
              </a:solidFill>
            </a:endParaRPr>
          </a:p>
        </p:txBody>
      </p:sp>
      <p:sp>
        <p:nvSpPr>
          <p:cNvPr id="634" name="Google Shape;634;g2b10f4a5570_0_2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003889"/>
                </a:solidFill>
              </a:rPr>
              <a:t>21</a:t>
            </a:fld>
            <a:endParaRPr>
              <a:solidFill>
                <a:srgbClr val="0038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6"/>
          <p:cNvSpPr txBox="1">
            <a:spLocks noGrp="1"/>
          </p:cNvSpPr>
          <p:nvPr>
            <p:ph type="body" idx="1"/>
          </p:nvPr>
        </p:nvSpPr>
        <p:spPr>
          <a:xfrm>
            <a:off x="996950" y="1030941"/>
            <a:ext cx="10515600" cy="5585012"/>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2000"/>
              <a:buNone/>
            </a:pPr>
            <a:r>
              <a:rPr lang="en-US" sz="1400">
                <a:solidFill>
                  <a:srgbClr val="003889"/>
                </a:solidFill>
              </a:rPr>
              <a:t>• </a:t>
            </a:r>
            <a:r>
              <a:rPr lang="en-US" sz="1400" b="1">
                <a:solidFill>
                  <a:srgbClr val="003889"/>
                </a:solidFill>
              </a:rPr>
              <a:t>March 5 Workgroup Meeting</a:t>
            </a:r>
            <a:endParaRPr sz="1400" b="1">
              <a:solidFill>
                <a:srgbClr val="003889"/>
              </a:solidFill>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Update Factor Table with available draft inputs</a:t>
            </a:r>
            <a:endParaRPr/>
          </a:p>
          <a:p>
            <a:pPr marL="0" lvl="0" indent="457200" algn="l" rtl="0">
              <a:lnSpc>
                <a:spcPct val="114000"/>
              </a:lnSpc>
              <a:spcBef>
                <a:spcPts val="0"/>
              </a:spcBef>
              <a:spcAft>
                <a:spcPts val="0"/>
              </a:spcAft>
              <a:buClr>
                <a:schemeClr val="dk1"/>
              </a:buClr>
              <a:buSzPts val="1100"/>
              <a:buFont typeface="Arial"/>
              <a:buNone/>
            </a:pPr>
            <a:endParaRPr sz="1400">
              <a:solidFill>
                <a:srgbClr val="0066CC"/>
              </a:solidFill>
            </a:endParaRPr>
          </a:p>
          <a:p>
            <a:pPr marL="0" lvl="0" indent="0" algn="l" rtl="0">
              <a:lnSpc>
                <a:spcPct val="114000"/>
              </a:lnSpc>
              <a:spcBef>
                <a:spcPts val="0"/>
              </a:spcBef>
              <a:spcAft>
                <a:spcPts val="0"/>
              </a:spcAft>
              <a:buSzPts val="2000"/>
              <a:buNone/>
            </a:pPr>
            <a:r>
              <a:rPr lang="en-US" sz="1400">
                <a:solidFill>
                  <a:srgbClr val="003889"/>
                </a:solidFill>
              </a:rPr>
              <a:t>• </a:t>
            </a:r>
            <a:r>
              <a:rPr lang="en-US" sz="1400" b="1">
                <a:solidFill>
                  <a:srgbClr val="003889"/>
                </a:solidFill>
              </a:rPr>
              <a:t>March 26 Workgroup Meeting</a:t>
            </a:r>
            <a:endParaRPr sz="1400" b="1">
              <a:solidFill>
                <a:srgbClr val="003889"/>
              </a:solidFill>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Update Factor Table with available draft inputs</a:t>
            </a:r>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Estimated Position on Medicare Target using FY GBR projections</a:t>
            </a:r>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GSP Estimated Impact </a:t>
            </a:r>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High Cost Drug Inflation</a:t>
            </a:r>
            <a:endParaRPr/>
          </a:p>
          <a:p>
            <a:pPr marL="0" lvl="0" indent="457200" algn="l" rtl="0">
              <a:lnSpc>
                <a:spcPct val="114000"/>
              </a:lnSpc>
              <a:spcBef>
                <a:spcPts val="0"/>
              </a:spcBef>
              <a:spcAft>
                <a:spcPts val="0"/>
              </a:spcAft>
              <a:buClr>
                <a:schemeClr val="dk1"/>
              </a:buClr>
              <a:buSzPts val="1100"/>
              <a:buFont typeface="Arial"/>
              <a:buNone/>
            </a:pPr>
            <a:endParaRPr sz="1400">
              <a:solidFill>
                <a:srgbClr val="0066CC"/>
              </a:solidFill>
            </a:endParaRPr>
          </a:p>
          <a:p>
            <a:pPr marL="0" lvl="0" indent="0" algn="l" rtl="0">
              <a:lnSpc>
                <a:spcPct val="114000"/>
              </a:lnSpc>
              <a:spcBef>
                <a:spcPts val="0"/>
              </a:spcBef>
              <a:spcAft>
                <a:spcPts val="0"/>
              </a:spcAft>
              <a:buSzPts val="2000"/>
              <a:buNone/>
            </a:pPr>
            <a:r>
              <a:rPr lang="en-US" sz="1400">
                <a:solidFill>
                  <a:srgbClr val="003889"/>
                </a:solidFill>
              </a:rPr>
              <a:t>• </a:t>
            </a:r>
            <a:r>
              <a:rPr lang="en-US" sz="1400" b="1">
                <a:solidFill>
                  <a:srgbClr val="003889"/>
                </a:solidFill>
              </a:rPr>
              <a:t>April 30 Workgroup Meeting</a:t>
            </a:r>
            <a:endParaRPr sz="1400" b="1">
              <a:solidFill>
                <a:srgbClr val="003889"/>
              </a:solidFill>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Review of Draft Recommendation</a:t>
            </a:r>
            <a:endParaRPr sz="1400">
              <a:solidFill>
                <a:srgbClr val="0066CC"/>
              </a:solidFill>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Q1 Book for 2024 update inflation</a:t>
            </a:r>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Annual Filing Modernization</a:t>
            </a:r>
            <a:endParaRPr sz="1400">
              <a:solidFill>
                <a:srgbClr val="0066CC"/>
              </a:solidFill>
            </a:endParaRPr>
          </a:p>
          <a:p>
            <a:pPr marL="0" lvl="0" indent="457200" algn="l" rtl="0">
              <a:lnSpc>
                <a:spcPct val="114000"/>
              </a:lnSpc>
              <a:spcBef>
                <a:spcPts val="0"/>
              </a:spcBef>
              <a:spcAft>
                <a:spcPts val="0"/>
              </a:spcAft>
              <a:buClr>
                <a:schemeClr val="dk1"/>
              </a:buClr>
              <a:buSzPts val="1100"/>
              <a:buFont typeface="Arial"/>
              <a:buNone/>
            </a:pPr>
            <a:endParaRPr sz="1400">
              <a:solidFill>
                <a:srgbClr val="0066CC"/>
              </a:solidFill>
            </a:endParaRPr>
          </a:p>
          <a:p>
            <a:pPr marL="0" lvl="0" indent="0" algn="l" rtl="0">
              <a:lnSpc>
                <a:spcPct val="114000"/>
              </a:lnSpc>
              <a:spcBef>
                <a:spcPts val="0"/>
              </a:spcBef>
              <a:spcAft>
                <a:spcPts val="0"/>
              </a:spcAft>
              <a:buSzPts val="2000"/>
              <a:buNone/>
            </a:pPr>
            <a:r>
              <a:rPr lang="en-US" sz="1400">
                <a:solidFill>
                  <a:srgbClr val="003889"/>
                </a:solidFill>
              </a:rPr>
              <a:t>•</a:t>
            </a:r>
            <a:r>
              <a:rPr lang="en-US" sz="1400" b="1">
                <a:solidFill>
                  <a:srgbClr val="003889"/>
                </a:solidFill>
              </a:rPr>
              <a:t>May 8 Commission Meeting</a:t>
            </a:r>
            <a:endParaRPr sz="1400" b="1">
              <a:solidFill>
                <a:srgbClr val="003889"/>
              </a:solidFill>
            </a:endParaRPr>
          </a:p>
          <a:p>
            <a:pPr marL="0" lvl="0" indent="457200" algn="l" rtl="0">
              <a:lnSpc>
                <a:spcPct val="114000"/>
              </a:lnSpc>
              <a:spcBef>
                <a:spcPts val="0"/>
              </a:spcBef>
              <a:spcAft>
                <a:spcPts val="0"/>
              </a:spcAft>
              <a:buSzPts val="2000"/>
              <a:buNone/>
            </a:pPr>
            <a:r>
              <a:rPr lang="en-US" sz="1400">
                <a:solidFill>
                  <a:srgbClr val="0066CC"/>
                </a:solidFill>
              </a:rPr>
              <a:t>Draft Recommendation Presentation to the Commission</a:t>
            </a:r>
            <a:endParaRPr/>
          </a:p>
          <a:p>
            <a:pPr marL="0" lvl="0" indent="457200" algn="l" rtl="0">
              <a:lnSpc>
                <a:spcPct val="114000"/>
              </a:lnSpc>
              <a:spcBef>
                <a:spcPts val="0"/>
              </a:spcBef>
              <a:spcAft>
                <a:spcPts val="0"/>
              </a:spcAft>
              <a:buSzPts val="2000"/>
              <a:buNone/>
            </a:pPr>
            <a:endParaRPr sz="1400" b="1">
              <a:solidFill>
                <a:srgbClr val="003889"/>
              </a:solidFill>
            </a:endParaRPr>
          </a:p>
          <a:p>
            <a:pPr marL="0" lvl="0" indent="0" algn="l" rtl="0">
              <a:lnSpc>
                <a:spcPct val="114000"/>
              </a:lnSpc>
              <a:spcBef>
                <a:spcPts val="0"/>
              </a:spcBef>
              <a:spcAft>
                <a:spcPts val="0"/>
              </a:spcAft>
              <a:buSzPts val="2000"/>
              <a:buNone/>
            </a:pPr>
            <a:r>
              <a:rPr lang="en-US" sz="1400">
                <a:solidFill>
                  <a:srgbClr val="003889"/>
                </a:solidFill>
              </a:rPr>
              <a:t>•</a:t>
            </a:r>
            <a:r>
              <a:rPr lang="en-US" sz="1400" b="1">
                <a:solidFill>
                  <a:srgbClr val="003889"/>
                </a:solidFill>
              </a:rPr>
              <a:t>May 30 Workgroup Meeting</a:t>
            </a:r>
            <a:endParaRPr sz="1400" b="1">
              <a:solidFill>
                <a:srgbClr val="003889"/>
              </a:solidFill>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Review of Comment Letters </a:t>
            </a:r>
            <a:r>
              <a:rPr lang="en-US" sz="1100">
                <a:solidFill>
                  <a:srgbClr val="0066CC"/>
                </a:solidFill>
              </a:rPr>
              <a:t>and </a:t>
            </a:r>
            <a:r>
              <a:rPr lang="en-US" sz="1400">
                <a:solidFill>
                  <a:srgbClr val="0066CC"/>
                </a:solidFill>
              </a:rPr>
              <a:t>Final Recommendation</a:t>
            </a:r>
            <a:endParaRPr sz="1400">
              <a:solidFill>
                <a:srgbClr val="0066CC"/>
              </a:solidFill>
            </a:endParaRPr>
          </a:p>
          <a:p>
            <a:pPr marL="0" lvl="0" indent="457200" algn="l" rtl="0">
              <a:lnSpc>
                <a:spcPct val="114000"/>
              </a:lnSpc>
              <a:spcBef>
                <a:spcPts val="0"/>
              </a:spcBef>
              <a:spcAft>
                <a:spcPts val="0"/>
              </a:spcAft>
              <a:buClr>
                <a:schemeClr val="dk1"/>
              </a:buClr>
              <a:buSzPts val="1100"/>
              <a:buFont typeface="Arial"/>
              <a:buNone/>
            </a:pPr>
            <a:endParaRPr sz="1400">
              <a:solidFill>
                <a:srgbClr val="0066CC"/>
              </a:solidFill>
            </a:endParaRPr>
          </a:p>
          <a:p>
            <a:pPr marL="0" lvl="0" indent="0" algn="l" rtl="0">
              <a:lnSpc>
                <a:spcPct val="114000"/>
              </a:lnSpc>
              <a:spcBef>
                <a:spcPts val="0"/>
              </a:spcBef>
              <a:spcAft>
                <a:spcPts val="0"/>
              </a:spcAft>
              <a:buSzPts val="2000"/>
              <a:buNone/>
            </a:pPr>
            <a:r>
              <a:rPr lang="en-US" sz="1400">
                <a:solidFill>
                  <a:srgbClr val="003889"/>
                </a:solidFill>
              </a:rPr>
              <a:t>•</a:t>
            </a:r>
            <a:r>
              <a:rPr lang="en-US" sz="1400" b="1">
                <a:solidFill>
                  <a:srgbClr val="003889"/>
                </a:solidFill>
              </a:rPr>
              <a:t>June 12 Commission Meeting</a:t>
            </a:r>
            <a:endParaRPr sz="1400" b="1">
              <a:solidFill>
                <a:srgbClr val="003889"/>
              </a:solidFill>
            </a:endParaRPr>
          </a:p>
          <a:p>
            <a:pPr marL="0" lvl="0" indent="457200" algn="l" rtl="0">
              <a:lnSpc>
                <a:spcPct val="114000"/>
              </a:lnSpc>
              <a:spcBef>
                <a:spcPts val="0"/>
              </a:spcBef>
              <a:spcAft>
                <a:spcPts val="0"/>
              </a:spcAft>
              <a:buClr>
                <a:schemeClr val="dk1"/>
              </a:buClr>
              <a:buSzPts val="1100"/>
              <a:buFont typeface="Arial"/>
              <a:buNone/>
            </a:pPr>
            <a:r>
              <a:rPr lang="en-US" sz="1400">
                <a:solidFill>
                  <a:srgbClr val="0066CC"/>
                </a:solidFill>
              </a:rPr>
              <a:t>Final Recommendation Presentation to the Commission</a:t>
            </a:r>
            <a:endParaRPr sz="1400">
              <a:solidFill>
                <a:srgbClr val="0066CC"/>
              </a:solidFill>
            </a:endParaRPr>
          </a:p>
          <a:p>
            <a:pPr marL="0" lvl="0" indent="0" algn="l" rtl="0">
              <a:lnSpc>
                <a:spcPct val="114000"/>
              </a:lnSpc>
              <a:spcBef>
                <a:spcPts val="1000"/>
              </a:spcBef>
              <a:spcAft>
                <a:spcPts val="0"/>
              </a:spcAft>
              <a:buSzPts val="2000"/>
              <a:buNone/>
            </a:pPr>
            <a:endParaRPr/>
          </a:p>
        </p:txBody>
      </p:sp>
      <p:sp>
        <p:nvSpPr>
          <p:cNvPr id="641" name="Google Shape;641;p1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22</a:t>
            </a:fld>
            <a:endParaRPr/>
          </a:p>
        </p:txBody>
      </p:sp>
      <p:sp>
        <p:nvSpPr>
          <p:cNvPr id="642" name="Google Shape;642;p16"/>
          <p:cNvSpPr txBox="1">
            <a:spLocks noGrp="1"/>
          </p:cNvSpPr>
          <p:nvPr>
            <p:ph type="title"/>
          </p:nvPr>
        </p:nvSpPr>
        <p:spPr>
          <a:xfrm>
            <a:off x="971924" y="152534"/>
            <a:ext cx="10515600" cy="81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solidFill>
                  <a:srgbClr val="003889"/>
                </a:solidFill>
              </a:rPr>
              <a:t>Important Spring Dates for Payment Model &amp; Update Factor Season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b215d3aafc_0_2"/>
          <p:cNvSpPr txBox="1">
            <a:spLocks noGrp="1"/>
          </p:cNvSpPr>
          <p:nvPr>
            <p:ph type="body" idx="1"/>
          </p:nvPr>
        </p:nvSpPr>
        <p:spPr>
          <a:xfrm>
            <a:off x="971550" y="2394856"/>
            <a:ext cx="10515600" cy="381000"/>
          </a:xfrm>
          <a:prstGeom prst="rect">
            <a:avLst/>
          </a:prstGeom>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200"/>
              <a:buFont typeface="Arial"/>
              <a:buNone/>
            </a:pPr>
            <a:r>
              <a:rPr lang="en-US" sz="4400">
                <a:solidFill>
                  <a:srgbClr val="003889"/>
                </a:solidFill>
              </a:rPr>
              <a:t>Introduction and Meeting Overview </a:t>
            </a:r>
            <a:endParaRPr sz="4400">
              <a:solidFill>
                <a:srgbClr val="003889"/>
              </a:solidFill>
            </a:endParaRPr>
          </a:p>
        </p:txBody>
      </p:sp>
      <p:sp>
        <p:nvSpPr>
          <p:cNvPr id="462" name="Google Shape;462;g2b215d3aafc_0_2"/>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2b215d3aafc_0_21"/>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chemeClr val="dk1"/>
                </a:solidFill>
              </a:rPr>
              <a:t>4</a:t>
            </a:fld>
            <a:endParaRPr>
              <a:solidFill>
                <a:schemeClr val="dk1"/>
              </a:solidFill>
            </a:endParaRPr>
          </a:p>
        </p:txBody>
      </p:sp>
      <p:pic>
        <p:nvPicPr>
          <p:cNvPr id="469" name="Google Shape;469;g2b215d3aafc_0_21"/>
          <p:cNvPicPr preferRelativeResize="0"/>
          <p:nvPr/>
        </p:nvPicPr>
        <p:blipFill>
          <a:blip r:embed="rId3">
            <a:alphaModFix/>
          </a:blip>
          <a:stretch>
            <a:fillRect/>
          </a:stretch>
        </p:blipFill>
        <p:spPr>
          <a:xfrm>
            <a:off x="2303030" y="178904"/>
            <a:ext cx="6811900" cy="65311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2b10f4a5570_0_0"/>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sz="4400">
                <a:solidFill>
                  <a:srgbClr val="003889"/>
                </a:solidFill>
              </a:rPr>
              <a:t>Update Factor Model Review</a:t>
            </a:r>
            <a:endParaRPr sz="4400">
              <a:solidFill>
                <a:srgbClr val="003889"/>
              </a:solidFill>
            </a:endParaRPr>
          </a:p>
        </p:txBody>
      </p:sp>
      <p:sp>
        <p:nvSpPr>
          <p:cNvPr id="476" name="Google Shape;476;g2b10f4a5570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003889"/>
                </a:solidFill>
              </a:rPr>
              <a:t>5</a:t>
            </a:fld>
            <a:endParaRPr>
              <a:solidFill>
                <a:srgbClr val="0038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2b10f4a5570_0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
        <p:nvSpPr>
          <p:cNvPr id="483" name="Google Shape;483;g2b10f4a5570_0_7"/>
          <p:cNvSpPr txBox="1">
            <a:spLocks noGrp="1"/>
          </p:cNvSpPr>
          <p:nvPr>
            <p:ph type="title"/>
          </p:nvPr>
        </p:nvSpPr>
        <p:spPr>
          <a:xfrm>
            <a:off x="971925" y="152525"/>
            <a:ext cx="10924500" cy="81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700"/>
              <a:buFont typeface="Arial"/>
              <a:buNone/>
            </a:pPr>
            <a:r>
              <a:rPr lang="en-US" sz="3800">
                <a:solidFill>
                  <a:srgbClr val="003889"/>
                </a:solidFill>
              </a:rPr>
              <a:t>Policy Objective and Update Factor Components</a:t>
            </a:r>
            <a:endParaRPr/>
          </a:p>
        </p:txBody>
      </p:sp>
      <p:sp>
        <p:nvSpPr>
          <p:cNvPr id="484" name="Google Shape;484;g2b10f4a5570_0_7"/>
          <p:cNvSpPr txBox="1"/>
          <p:nvPr/>
        </p:nvSpPr>
        <p:spPr>
          <a:xfrm>
            <a:off x="221125" y="968225"/>
            <a:ext cx="5745000" cy="5094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003889"/>
              </a:buClr>
              <a:buSzPts val="2000"/>
              <a:buChar char="●"/>
            </a:pPr>
            <a:r>
              <a:rPr lang="en-US" sz="2000">
                <a:solidFill>
                  <a:srgbClr val="003889"/>
                </a:solidFill>
              </a:rPr>
              <a:t>The annual update factor is intended to provide hospitals with reasonable changes to rates in order to maintain operational readiness while also seeking to contain the growth of hospital costs in the State. In addition, the policy aims to be fair and reasonable for hospitals and payers.</a:t>
            </a:r>
            <a:endParaRPr sz="2000">
              <a:solidFill>
                <a:srgbClr val="003889"/>
              </a:solidFill>
            </a:endParaRPr>
          </a:p>
          <a:p>
            <a:pPr marL="457200" lvl="0" indent="0" algn="l" rtl="0">
              <a:lnSpc>
                <a:spcPct val="115000"/>
              </a:lnSpc>
              <a:spcBef>
                <a:spcPts val="0"/>
              </a:spcBef>
              <a:spcAft>
                <a:spcPts val="0"/>
              </a:spcAft>
              <a:buNone/>
            </a:pPr>
            <a:endParaRPr sz="2000">
              <a:solidFill>
                <a:srgbClr val="003889"/>
              </a:solidFill>
            </a:endParaRPr>
          </a:p>
          <a:p>
            <a:pPr marL="457200" lvl="0" indent="-355600" algn="l" rtl="0">
              <a:lnSpc>
                <a:spcPct val="115000"/>
              </a:lnSpc>
              <a:spcBef>
                <a:spcPts val="0"/>
              </a:spcBef>
              <a:spcAft>
                <a:spcPts val="0"/>
              </a:spcAft>
              <a:buClr>
                <a:srgbClr val="003889"/>
              </a:buClr>
              <a:buSzPts val="2000"/>
              <a:buChar char="●"/>
            </a:pPr>
            <a:r>
              <a:rPr lang="en-US" sz="2000">
                <a:solidFill>
                  <a:srgbClr val="003889"/>
                </a:solidFill>
              </a:rPr>
              <a:t>One of the tenets of the update factor determination is to contain the growth of costs for all payers in the system and to ensure that the State meets its requirements under the Medicare Total Cost of Care Agreement.</a:t>
            </a:r>
            <a:endParaRPr sz="2000">
              <a:solidFill>
                <a:srgbClr val="003889"/>
              </a:solidFill>
            </a:endParaRPr>
          </a:p>
        </p:txBody>
      </p:sp>
      <p:sp>
        <p:nvSpPr>
          <p:cNvPr id="485" name="Google Shape;485;g2b10f4a5570_0_7"/>
          <p:cNvSpPr txBox="1">
            <a:spLocks noGrp="1"/>
          </p:cNvSpPr>
          <p:nvPr>
            <p:ph type="body" idx="4294967295"/>
          </p:nvPr>
        </p:nvSpPr>
        <p:spPr>
          <a:xfrm>
            <a:off x="6495425" y="968225"/>
            <a:ext cx="5333100" cy="5056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800">
                <a:solidFill>
                  <a:srgbClr val="003889"/>
                </a:solidFill>
              </a:rPr>
              <a:t>Components Include: </a:t>
            </a:r>
            <a:endParaRPr sz="1800">
              <a:solidFill>
                <a:srgbClr val="003889"/>
              </a:solidFill>
            </a:endParaRPr>
          </a:p>
          <a:p>
            <a:pPr marL="228600" lvl="0" indent="-282575" algn="l" rtl="0">
              <a:lnSpc>
                <a:spcPct val="115000"/>
              </a:lnSpc>
              <a:spcBef>
                <a:spcPts val="0"/>
              </a:spcBef>
              <a:spcAft>
                <a:spcPts val="0"/>
              </a:spcAft>
              <a:buClr>
                <a:srgbClr val="003889"/>
              </a:buClr>
              <a:buSzPts val="1900"/>
              <a:buChar char="●"/>
            </a:pPr>
            <a:r>
              <a:rPr lang="en-US" sz="1800">
                <a:solidFill>
                  <a:srgbClr val="003889"/>
                </a:solidFill>
              </a:rPr>
              <a:t>Inflation</a:t>
            </a:r>
            <a:endParaRPr sz="1800">
              <a:solidFill>
                <a:srgbClr val="003889"/>
              </a:solidFill>
            </a:endParaRPr>
          </a:p>
          <a:p>
            <a:pPr marL="228600" lvl="0" indent="-276225" algn="l" rtl="0">
              <a:lnSpc>
                <a:spcPct val="115000"/>
              </a:lnSpc>
              <a:spcBef>
                <a:spcPts val="0"/>
              </a:spcBef>
              <a:spcAft>
                <a:spcPts val="0"/>
              </a:spcAft>
              <a:buClr>
                <a:srgbClr val="003889"/>
              </a:buClr>
              <a:buSzPts val="1800"/>
              <a:buChar char="●"/>
            </a:pPr>
            <a:r>
              <a:rPr lang="en-US" sz="1800">
                <a:solidFill>
                  <a:srgbClr val="003889"/>
                </a:solidFill>
              </a:rPr>
              <a:t>Care Coordination</a:t>
            </a:r>
            <a:endParaRPr sz="1800">
              <a:solidFill>
                <a:srgbClr val="003889"/>
              </a:solidFill>
            </a:endParaRPr>
          </a:p>
          <a:p>
            <a:pPr marL="914400" lvl="1" indent="-342900" algn="l" rtl="0">
              <a:lnSpc>
                <a:spcPct val="115000"/>
              </a:lnSpc>
              <a:spcBef>
                <a:spcPts val="0"/>
              </a:spcBef>
              <a:spcAft>
                <a:spcPts val="0"/>
              </a:spcAft>
              <a:buClr>
                <a:srgbClr val="003889"/>
              </a:buClr>
              <a:buSzPts val="1800"/>
              <a:buChar char="○"/>
            </a:pPr>
            <a:r>
              <a:rPr lang="en-US" sz="1800">
                <a:solidFill>
                  <a:srgbClr val="003889"/>
                </a:solidFill>
              </a:rPr>
              <a:t>Regional Partnerships</a:t>
            </a:r>
            <a:endParaRPr sz="1800">
              <a:solidFill>
                <a:srgbClr val="003889"/>
              </a:solidFill>
            </a:endParaRPr>
          </a:p>
          <a:p>
            <a:pPr marL="228600" lvl="0" indent="-282575" algn="l" rtl="0">
              <a:lnSpc>
                <a:spcPct val="115000"/>
              </a:lnSpc>
              <a:spcBef>
                <a:spcPts val="0"/>
              </a:spcBef>
              <a:spcAft>
                <a:spcPts val="0"/>
              </a:spcAft>
              <a:buClr>
                <a:srgbClr val="003889"/>
              </a:buClr>
              <a:buSzPts val="1900"/>
              <a:buChar char="●"/>
            </a:pPr>
            <a:r>
              <a:rPr lang="en-US" sz="1800">
                <a:solidFill>
                  <a:srgbClr val="003889"/>
                </a:solidFill>
              </a:rPr>
              <a:t>Population and Demographic Adjustments</a:t>
            </a:r>
            <a:endParaRPr sz="1800">
              <a:solidFill>
                <a:srgbClr val="003889"/>
              </a:solidFill>
            </a:endParaRPr>
          </a:p>
          <a:p>
            <a:pPr marL="228600" lvl="0" indent="-282575" algn="l" rtl="0">
              <a:lnSpc>
                <a:spcPct val="115000"/>
              </a:lnSpc>
              <a:spcBef>
                <a:spcPts val="0"/>
              </a:spcBef>
              <a:spcAft>
                <a:spcPts val="0"/>
              </a:spcAft>
              <a:buClr>
                <a:srgbClr val="003889"/>
              </a:buClr>
              <a:buSzPts val="1900"/>
              <a:buChar char="●"/>
            </a:pPr>
            <a:r>
              <a:rPr lang="en-US" sz="1800">
                <a:solidFill>
                  <a:srgbClr val="003889"/>
                </a:solidFill>
              </a:rPr>
              <a:t>Quality/ PAU </a:t>
            </a:r>
            <a:endParaRPr sz="1800">
              <a:solidFill>
                <a:srgbClr val="003889"/>
              </a:solidFill>
            </a:endParaRPr>
          </a:p>
          <a:p>
            <a:pPr marL="914400" lvl="1" indent="-342900" algn="l" rtl="0">
              <a:lnSpc>
                <a:spcPct val="115000"/>
              </a:lnSpc>
              <a:spcBef>
                <a:spcPts val="0"/>
              </a:spcBef>
              <a:spcAft>
                <a:spcPts val="0"/>
              </a:spcAft>
              <a:buClr>
                <a:srgbClr val="003889"/>
              </a:buClr>
              <a:buSzPts val="1800"/>
              <a:buChar char="○"/>
            </a:pPr>
            <a:r>
              <a:rPr lang="en-US" sz="1800">
                <a:solidFill>
                  <a:srgbClr val="003889"/>
                </a:solidFill>
              </a:rPr>
              <a:t>MHAC, QBR, RRIP</a:t>
            </a:r>
            <a:endParaRPr sz="1800">
              <a:solidFill>
                <a:srgbClr val="003889"/>
              </a:solidFill>
            </a:endParaRPr>
          </a:p>
          <a:p>
            <a:pPr marL="228600" lvl="0" indent="-282575" algn="l" rtl="0">
              <a:lnSpc>
                <a:spcPct val="115000"/>
              </a:lnSpc>
              <a:spcBef>
                <a:spcPts val="0"/>
              </a:spcBef>
              <a:spcAft>
                <a:spcPts val="0"/>
              </a:spcAft>
              <a:buClr>
                <a:srgbClr val="003889"/>
              </a:buClr>
              <a:buSzPts val="1900"/>
              <a:buChar char="●"/>
            </a:pPr>
            <a:r>
              <a:rPr lang="en-US" sz="1800">
                <a:solidFill>
                  <a:srgbClr val="003889"/>
                </a:solidFill>
              </a:rPr>
              <a:t>Other Adjustments</a:t>
            </a:r>
            <a:endParaRPr sz="1800">
              <a:solidFill>
                <a:srgbClr val="003889"/>
              </a:solidFill>
            </a:endParaRPr>
          </a:p>
          <a:p>
            <a:pPr marL="914400" lvl="1" indent="-342900" algn="l" rtl="0">
              <a:lnSpc>
                <a:spcPct val="115000"/>
              </a:lnSpc>
              <a:spcBef>
                <a:spcPts val="0"/>
              </a:spcBef>
              <a:spcAft>
                <a:spcPts val="0"/>
              </a:spcAft>
              <a:buClr>
                <a:srgbClr val="003889"/>
              </a:buClr>
              <a:buSzPts val="1800"/>
              <a:buChar char="○"/>
            </a:pPr>
            <a:r>
              <a:rPr lang="en-US" sz="1800">
                <a:solidFill>
                  <a:srgbClr val="003889"/>
                </a:solidFill>
              </a:rPr>
              <a:t>Unforeseen Adjustments</a:t>
            </a:r>
            <a:endParaRPr sz="1800">
              <a:solidFill>
                <a:srgbClr val="003889"/>
              </a:solidFill>
            </a:endParaRPr>
          </a:p>
          <a:p>
            <a:pPr marL="914400" lvl="1" indent="-342900" algn="l" rtl="0">
              <a:lnSpc>
                <a:spcPct val="115000"/>
              </a:lnSpc>
              <a:spcBef>
                <a:spcPts val="0"/>
              </a:spcBef>
              <a:spcAft>
                <a:spcPts val="0"/>
              </a:spcAft>
              <a:buClr>
                <a:srgbClr val="003889"/>
              </a:buClr>
              <a:buSzPts val="1800"/>
              <a:buChar char="○"/>
            </a:pPr>
            <a:r>
              <a:rPr lang="en-US" sz="1800">
                <a:solidFill>
                  <a:srgbClr val="003889"/>
                </a:solidFill>
              </a:rPr>
              <a:t>Complexity &amp; Innovation</a:t>
            </a:r>
            <a:endParaRPr sz="1800">
              <a:solidFill>
                <a:srgbClr val="003889"/>
              </a:solidFill>
            </a:endParaRPr>
          </a:p>
          <a:p>
            <a:pPr marL="914400" lvl="1" indent="-342900" algn="l" rtl="0">
              <a:lnSpc>
                <a:spcPct val="115000"/>
              </a:lnSpc>
              <a:spcBef>
                <a:spcPts val="0"/>
              </a:spcBef>
              <a:spcAft>
                <a:spcPts val="0"/>
              </a:spcAft>
              <a:buClr>
                <a:srgbClr val="003889"/>
              </a:buClr>
              <a:buSzPts val="1800"/>
              <a:buChar char="○"/>
            </a:pPr>
            <a:r>
              <a:rPr lang="en-US" sz="1800">
                <a:solidFill>
                  <a:srgbClr val="003889"/>
                </a:solidFill>
              </a:rPr>
              <a:t>Capital Adjustments/FRA increases</a:t>
            </a:r>
            <a:endParaRPr sz="1800">
              <a:solidFill>
                <a:srgbClr val="003889"/>
              </a:solidFill>
            </a:endParaRPr>
          </a:p>
          <a:p>
            <a:pPr marL="228600" lvl="0" indent="-276225" algn="l" rtl="0">
              <a:lnSpc>
                <a:spcPct val="115000"/>
              </a:lnSpc>
              <a:spcBef>
                <a:spcPts val="0"/>
              </a:spcBef>
              <a:spcAft>
                <a:spcPts val="0"/>
              </a:spcAft>
              <a:buClr>
                <a:srgbClr val="003889"/>
              </a:buClr>
              <a:buSzPts val="1800"/>
              <a:buChar char="●"/>
            </a:pPr>
            <a:r>
              <a:rPr lang="en-US" sz="1800">
                <a:solidFill>
                  <a:srgbClr val="003889"/>
                </a:solidFill>
              </a:rPr>
              <a:t>Revenue Offsets with Neutral Impact of Financial Statements</a:t>
            </a:r>
            <a:endParaRPr sz="1800">
              <a:solidFill>
                <a:srgbClr val="003889"/>
              </a:solidFill>
            </a:endParaRPr>
          </a:p>
          <a:p>
            <a:pPr marL="914400" lvl="1" indent="-342900" algn="l" rtl="0">
              <a:lnSpc>
                <a:spcPct val="115000"/>
              </a:lnSpc>
              <a:spcBef>
                <a:spcPts val="0"/>
              </a:spcBef>
              <a:spcAft>
                <a:spcPts val="0"/>
              </a:spcAft>
              <a:buClr>
                <a:srgbClr val="003889"/>
              </a:buClr>
              <a:buSzPts val="1800"/>
              <a:buChar char="○"/>
            </a:pPr>
            <a:r>
              <a:rPr lang="en-US" sz="1800">
                <a:solidFill>
                  <a:srgbClr val="003889"/>
                </a:solidFill>
              </a:rPr>
              <a:t>Deficit Assessment</a:t>
            </a:r>
            <a:endParaRPr sz="1800">
              <a:solidFill>
                <a:srgbClr val="003889"/>
              </a:solidFill>
            </a:endParaRPr>
          </a:p>
          <a:p>
            <a:pPr marL="914400" lvl="1" indent="-342900" algn="l" rtl="0">
              <a:lnSpc>
                <a:spcPct val="115000"/>
              </a:lnSpc>
              <a:spcBef>
                <a:spcPts val="0"/>
              </a:spcBef>
              <a:spcAft>
                <a:spcPts val="0"/>
              </a:spcAft>
              <a:buClr>
                <a:srgbClr val="003889"/>
              </a:buClr>
              <a:buSzPts val="1800"/>
              <a:buChar char="○"/>
            </a:pPr>
            <a:r>
              <a:rPr lang="en-US" sz="1800">
                <a:solidFill>
                  <a:srgbClr val="003889"/>
                </a:solidFill>
              </a:rPr>
              <a:t>Uncompensated Care</a:t>
            </a:r>
            <a:endParaRPr sz="1800">
              <a:solidFill>
                <a:srgbClr val="003889"/>
              </a:solidFill>
            </a:endParaRPr>
          </a:p>
          <a:p>
            <a:pPr marL="285750" lvl="0" indent="-165100" algn="l" rtl="0">
              <a:lnSpc>
                <a:spcPct val="115000"/>
              </a:lnSpc>
              <a:spcBef>
                <a:spcPts val="0"/>
              </a:spcBef>
              <a:spcAft>
                <a:spcPts val="0"/>
              </a:spcAft>
              <a:buSzPts val="1900"/>
              <a:buNone/>
            </a:pPr>
            <a:endParaRPr sz="1800" b="1">
              <a:solidFill>
                <a:srgbClr val="003889"/>
              </a:solidFill>
            </a:endParaRPr>
          </a:p>
          <a:p>
            <a:pPr marL="228600" lvl="0" indent="0" algn="l" rtl="0">
              <a:lnSpc>
                <a:spcPct val="115000"/>
              </a:lnSpc>
              <a:spcBef>
                <a:spcPts val="0"/>
              </a:spcBef>
              <a:spcAft>
                <a:spcPts val="0"/>
              </a:spcAft>
              <a:buSzPts val="19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pic>
        <p:nvPicPr>
          <p:cNvPr id="491" name="Google Shape;491;p15"/>
          <p:cNvPicPr preferRelativeResize="0"/>
          <p:nvPr/>
        </p:nvPicPr>
        <p:blipFill rotWithShape="1">
          <a:blip r:embed="rId3">
            <a:alphaModFix/>
          </a:blip>
          <a:srcRect/>
          <a:stretch/>
        </p:blipFill>
        <p:spPr>
          <a:xfrm>
            <a:off x="2249276" y="72580"/>
            <a:ext cx="7406577" cy="66697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b1fbc40b7e_1_5"/>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sz="2000">
                <a:solidFill>
                  <a:srgbClr val="003889"/>
                </a:solidFill>
              </a:rPr>
              <a:t>Maryland’s performance on the Guardrail test and Savings are evaluated on a calendar year.  HSCRC set rates on a fiscal year.</a:t>
            </a:r>
            <a:endParaRPr sz="2000">
              <a:solidFill>
                <a:srgbClr val="003889"/>
              </a:solidFill>
            </a:endParaRPr>
          </a:p>
          <a:p>
            <a:pPr marL="457200" lvl="0" indent="-355600" algn="l" rtl="0">
              <a:spcBef>
                <a:spcPts val="0"/>
              </a:spcBef>
              <a:spcAft>
                <a:spcPts val="0"/>
              </a:spcAft>
              <a:buClr>
                <a:srgbClr val="003889"/>
              </a:buClr>
              <a:buSzPts val="2000"/>
              <a:buChar char="•"/>
            </a:pPr>
            <a:r>
              <a:rPr lang="en-US" sz="2000">
                <a:solidFill>
                  <a:srgbClr val="003889"/>
                </a:solidFill>
              </a:rPr>
              <a:t>In effort to ensure we are balancing the calendar year and fiscal year relationship, staff must convert the recommended RY25 update (Hospital Part A) to a calendar year (CY24) growth estimate. </a:t>
            </a:r>
            <a:endParaRPr sz="2000">
              <a:solidFill>
                <a:srgbClr val="003889"/>
              </a:solidFill>
            </a:endParaRPr>
          </a:p>
          <a:p>
            <a:pPr marL="457200" lvl="0" indent="-355600" algn="l" rtl="0">
              <a:spcBef>
                <a:spcPts val="0"/>
              </a:spcBef>
              <a:spcAft>
                <a:spcPts val="0"/>
              </a:spcAft>
              <a:buClr>
                <a:srgbClr val="003889"/>
              </a:buClr>
              <a:buSzPts val="2000"/>
              <a:buChar char="•"/>
            </a:pPr>
            <a:r>
              <a:rPr lang="en-US" sz="2000">
                <a:solidFill>
                  <a:srgbClr val="003889"/>
                </a:solidFill>
              </a:rPr>
              <a:t>Staff model different scenarios to </a:t>
            </a:r>
            <a:r>
              <a:rPr lang="en-US" sz="2000" i="1">
                <a:solidFill>
                  <a:srgbClr val="003889"/>
                </a:solidFill>
              </a:rPr>
              <a:t>project</a:t>
            </a:r>
            <a:r>
              <a:rPr lang="en-US" sz="2000">
                <a:solidFill>
                  <a:srgbClr val="003889"/>
                </a:solidFill>
              </a:rPr>
              <a:t> the calendar year guardrail position for TCOC.</a:t>
            </a:r>
            <a:endParaRPr sz="2000">
              <a:solidFill>
                <a:srgbClr val="003889"/>
              </a:solidFill>
            </a:endParaRPr>
          </a:p>
          <a:p>
            <a:pPr marL="914400" lvl="1" indent="-355600" algn="l" rtl="0">
              <a:spcBef>
                <a:spcPts val="0"/>
              </a:spcBef>
              <a:spcAft>
                <a:spcPts val="0"/>
              </a:spcAft>
              <a:buClr>
                <a:srgbClr val="003889"/>
              </a:buClr>
              <a:buSzPts val="2000"/>
              <a:buChar char="•"/>
            </a:pPr>
            <a:r>
              <a:rPr lang="en-US" sz="2000">
                <a:solidFill>
                  <a:srgbClr val="003889"/>
                </a:solidFill>
              </a:rPr>
              <a:t>Estimates are divided into the following buckets:  Hospital Part A, Hospital Part B, Non-Hospital Part A, and Non-Hospital Part B. </a:t>
            </a:r>
            <a:endParaRPr sz="2000">
              <a:solidFill>
                <a:srgbClr val="003889"/>
              </a:solidFill>
            </a:endParaRPr>
          </a:p>
          <a:p>
            <a:pPr marL="1371600" lvl="2" indent="-355600" algn="l" rtl="0">
              <a:spcBef>
                <a:spcPts val="0"/>
              </a:spcBef>
              <a:spcAft>
                <a:spcPts val="0"/>
              </a:spcAft>
              <a:buClr>
                <a:srgbClr val="003889"/>
              </a:buClr>
              <a:buSzPts val="2000"/>
              <a:buChar char="•"/>
            </a:pPr>
            <a:r>
              <a:rPr lang="en-US" sz="2000" b="1">
                <a:solidFill>
                  <a:srgbClr val="003889"/>
                </a:solidFill>
              </a:rPr>
              <a:t>The only bucket we have control over is the revenue in Hospital Part A.</a:t>
            </a:r>
            <a:endParaRPr sz="2000" b="1">
              <a:solidFill>
                <a:srgbClr val="003889"/>
              </a:solidFill>
            </a:endParaRPr>
          </a:p>
          <a:p>
            <a:pPr marL="1371600" lvl="2" indent="-355600" algn="l" rtl="0">
              <a:spcBef>
                <a:spcPts val="0"/>
              </a:spcBef>
              <a:spcAft>
                <a:spcPts val="0"/>
              </a:spcAft>
              <a:buClr>
                <a:srgbClr val="003889"/>
              </a:buClr>
              <a:buSzPts val="2000"/>
              <a:buChar char="•"/>
            </a:pPr>
            <a:r>
              <a:rPr lang="en-US" sz="2000">
                <a:solidFill>
                  <a:srgbClr val="003889"/>
                </a:solidFill>
              </a:rPr>
              <a:t>All other buckets utilize growth estimates are based on historical Medicare data.</a:t>
            </a:r>
            <a:r>
              <a:rPr lang="en-US" sz="2000" b="1">
                <a:solidFill>
                  <a:srgbClr val="003889"/>
                </a:solidFill>
              </a:rPr>
              <a:t>  </a:t>
            </a:r>
            <a:endParaRPr sz="2000" b="1">
              <a:solidFill>
                <a:srgbClr val="003889"/>
              </a:solidFill>
            </a:endParaRPr>
          </a:p>
          <a:p>
            <a:pPr marL="457200" lvl="0" indent="0" algn="l" rtl="0">
              <a:spcBef>
                <a:spcPts val="1000"/>
              </a:spcBef>
              <a:spcAft>
                <a:spcPts val="0"/>
              </a:spcAft>
              <a:buNone/>
            </a:pPr>
            <a:endParaRPr sz="2000" b="1">
              <a:solidFill>
                <a:srgbClr val="003889"/>
              </a:solidFill>
            </a:endParaRPr>
          </a:p>
        </p:txBody>
      </p:sp>
      <p:sp>
        <p:nvSpPr>
          <p:cNvPr id="498" name="Google Shape;498;g2b1fbc40b7e_1_5"/>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8</a:t>
            </a:fld>
            <a:endParaRPr/>
          </a:p>
        </p:txBody>
      </p:sp>
      <p:sp>
        <p:nvSpPr>
          <p:cNvPr id="499" name="Google Shape;499;g2b1fbc40b7e_1_5"/>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700"/>
              <a:buFont typeface="Arial"/>
              <a:buNone/>
            </a:pPr>
            <a:r>
              <a:rPr lang="en-US" sz="3800">
                <a:solidFill>
                  <a:srgbClr val="003889"/>
                </a:solidFill>
              </a:rPr>
              <a:t>Guardrail Test &amp; Saving Projections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
          <p:cNvSpPr txBox="1">
            <a:spLocks noGrp="1"/>
          </p:cNvSpPr>
          <p:nvPr>
            <p:ph type="title"/>
          </p:nvPr>
        </p:nvSpPr>
        <p:spPr>
          <a:xfrm>
            <a:off x="972127" y="1835088"/>
            <a:ext cx="10515600" cy="87363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sz="4400">
                <a:solidFill>
                  <a:srgbClr val="003889"/>
                </a:solidFill>
              </a:rPr>
              <a:t>Relevant Financial Data</a:t>
            </a:r>
            <a:endParaRPr sz="4400">
              <a:solidFill>
                <a:srgbClr val="003889"/>
              </a:solidFill>
            </a:endParaRPr>
          </a:p>
        </p:txBody>
      </p:sp>
      <p:sp>
        <p:nvSpPr>
          <p:cNvPr id="506" name="Google Shape;506;p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003889"/>
                </a:solidFill>
              </a:rPr>
              <a:t>9</a:t>
            </a:fld>
            <a:endParaRPr>
              <a:solidFill>
                <a:srgbClr val="003889"/>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A9D95D-B14A-4855-9C45-1CE21E68A83A}"/>
</file>

<file path=customXml/itemProps2.xml><?xml version="1.0" encoding="utf-8"?>
<ds:datastoreItem xmlns:ds="http://schemas.openxmlformats.org/officeDocument/2006/customXml" ds:itemID="{1E7E33F1-0677-4798-A111-38A91B0DDAE9}"/>
</file>

<file path=customXml/itemProps3.xml><?xml version="1.0" encoding="utf-8"?>
<ds:datastoreItem xmlns:ds="http://schemas.openxmlformats.org/officeDocument/2006/customXml" ds:itemID="{62959DE5-30AA-41AD-A245-1F3E544778CE}"/>
</file>

<file path=docProps/app.xml><?xml version="1.0" encoding="utf-8"?>
<Properties xmlns="http://schemas.openxmlformats.org/officeDocument/2006/extended-properties" xmlns:vt="http://schemas.openxmlformats.org/officeDocument/2006/docPropsVTypes">
  <TotalTime>62</TotalTime>
  <Words>998</Words>
  <Application>Microsoft Office PowerPoint</Application>
  <PresentationFormat>Widescreen</PresentationFormat>
  <Paragraphs>178</Paragraphs>
  <Slides>22</Slides>
  <Notes>22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Noto Sans Symbols</vt:lpstr>
      <vt:lpstr>Simple Light</vt:lpstr>
      <vt:lpstr>1_Simple Light</vt:lpstr>
      <vt:lpstr>1_Office Theme</vt:lpstr>
      <vt:lpstr>Payment Model Work Group  </vt:lpstr>
      <vt:lpstr>Agenda</vt:lpstr>
      <vt:lpstr>PowerPoint Presentation</vt:lpstr>
      <vt:lpstr>PowerPoint Presentation</vt:lpstr>
      <vt:lpstr>Update Factor Model Review</vt:lpstr>
      <vt:lpstr>Policy Objective and Update Factor Components</vt:lpstr>
      <vt:lpstr>PowerPoint Presentation</vt:lpstr>
      <vt:lpstr>Guardrail Test &amp; Saving Projections</vt:lpstr>
      <vt:lpstr>Relevant Financial Data</vt:lpstr>
      <vt:lpstr>January Update on Medicare FFS Data &amp; Analysis</vt:lpstr>
      <vt:lpstr>Medicare Hospital Spending per Capita Actual Growth Trend (CY month vs. Prior CY month)</vt:lpstr>
      <vt:lpstr>Medicare Non-Hospital Spending per Capita Actual Growth Trend (CY month vs. Prior CY month)</vt:lpstr>
      <vt:lpstr>Medicare Hospital and Non-Hospital Payments per Capita</vt:lpstr>
      <vt:lpstr>Medicare Total Cost of Care Spending per Capita Actual Growth Trend (CY month vs. Prior CY month)</vt:lpstr>
      <vt:lpstr>Medicare Total Cost of Care Payments per Capita</vt:lpstr>
      <vt:lpstr>Medicare Projections CY24 and CY25</vt:lpstr>
      <vt:lpstr>Annual Filing Modernization</vt:lpstr>
      <vt:lpstr>Critical Elements of Annual Filing Modernization</vt:lpstr>
      <vt:lpstr>Subgroup 1: Updates to Current Reporting</vt:lpstr>
      <vt:lpstr>Subgroup 1: Updates to Current Reporting, Timeline</vt:lpstr>
      <vt:lpstr>Workgroup Meeting Work Plan</vt:lpstr>
      <vt:lpstr>Important Spring Dates for Payment Model &amp; Update Factor Season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 Model Work Group</dc:title>
  <dc:creator>Aline Lin</dc:creator>
  <cp:lastModifiedBy>Deon Joyce</cp:lastModifiedBy>
  <cp:revision>2</cp:revision>
  <dcterms:created xsi:type="dcterms:W3CDTF">2020-04-28T19:02:29Z</dcterms:created>
  <dcterms:modified xsi:type="dcterms:W3CDTF">2024-01-22T22:21:24Z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